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9" r:id="rId2"/>
    <p:sldId id="330" r:id="rId3"/>
    <p:sldId id="332" r:id="rId4"/>
    <p:sldId id="336" r:id="rId5"/>
    <p:sldId id="335" r:id="rId6"/>
    <p:sldId id="340" r:id="rId7"/>
    <p:sldId id="339" r:id="rId8"/>
    <p:sldId id="338" r:id="rId9"/>
    <p:sldId id="337" r:id="rId10"/>
    <p:sldId id="341" r:id="rId11"/>
    <p:sldId id="345" r:id="rId12"/>
    <p:sldId id="344" r:id="rId13"/>
    <p:sldId id="343" r:id="rId14"/>
    <p:sldId id="349" r:id="rId15"/>
    <p:sldId id="348" r:id="rId16"/>
    <p:sldId id="350" r:id="rId17"/>
    <p:sldId id="347" r:id="rId18"/>
    <p:sldId id="358" r:id="rId19"/>
    <p:sldId id="373" r:id="rId20"/>
    <p:sldId id="372" r:id="rId21"/>
    <p:sldId id="371" r:id="rId22"/>
    <p:sldId id="370" r:id="rId23"/>
    <p:sldId id="374" r:id="rId24"/>
    <p:sldId id="378" r:id="rId25"/>
    <p:sldId id="379" r:id="rId26"/>
    <p:sldId id="380" r:id="rId27"/>
    <p:sldId id="377" r:id="rId28"/>
    <p:sldId id="381" r:id="rId29"/>
    <p:sldId id="351"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CCFF99"/>
    <a:srgbClr val="CCFF33"/>
    <a:srgbClr val="FFCC00"/>
    <a:srgbClr val="CCFF66"/>
    <a:srgbClr val="66FFFF"/>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9" autoAdjust="0"/>
    <p:restoredTop sz="94660"/>
  </p:normalViewPr>
  <p:slideViewPr>
    <p:cSldViewPr>
      <p:cViewPr varScale="1">
        <p:scale>
          <a:sx n="70" d="100"/>
          <a:sy n="70" d="100"/>
        </p:scale>
        <p:origin x="10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09E15A-4BA6-4B7E-91DD-921B89ED223F}" type="datetimeFigureOut">
              <a:rPr lang="en-US" smtClean="0"/>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452362-CDF7-4E8B-AA86-8B1966EA0E34}" type="slidenum">
              <a:rPr lang="en-US" smtClean="0"/>
              <a:t>‹#›</a:t>
            </a:fld>
            <a:endParaRPr lang="en-US"/>
          </a:p>
        </p:txBody>
      </p:sp>
    </p:spTree>
    <p:extLst>
      <p:ext uri="{BB962C8B-B14F-4D97-AF65-F5344CB8AC3E}">
        <p14:creationId xmlns:p14="http://schemas.microsoft.com/office/powerpoint/2010/main" val="300388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A8BE43-F348-485C-B940-A6E431319948}" type="slidenum">
              <a:rPr lang="en-US"/>
              <a:pPr>
                <a:defRPr/>
              </a:pPr>
              <a:t>‹#›</a:t>
            </a:fld>
            <a:endParaRPr lang="en-US"/>
          </a:p>
        </p:txBody>
      </p:sp>
    </p:spTree>
    <p:extLst>
      <p:ext uri="{BB962C8B-B14F-4D97-AF65-F5344CB8AC3E}">
        <p14:creationId xmlns:p14="http://schemas.microsoft.com/office/powerpoint/2010/main" val="2313067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3</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12</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13</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14</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15</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16</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17</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18</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19</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20</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21</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4</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22</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23</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24</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25</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26</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27</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28</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EACB5-B449-49D0-8A8E-02816416DF69}" type="slidenum">
              <a:rPr lang="en-US" smtClean="0">
                <a:solidFill>
                  <a:srgbClr val="000000"/>
                </a:solidFill>
              </a:rPr>
              <a:pPr eaLnBrk="1" hangingPunct="1"/>
              <a:t>29</a:t>
            </a:fld>
            <a:endParaRPr lang="en-US" smtClean="0">
              <a:solidFill>
                <a:srgbClr val="000000"/>
              </a:solidFill>
            </a:endParaRPr>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A91B837-8052-4387-B44D-D4AFE94F2B43}" type="slidenum">
              <a:rPr lang="en-US" sz="1200">
                <a:solidFill>
                  <a:srgbClr val="000000"/>
                </a:solidFill>
                <a:latin typeface="Times New Roman" pitchFamily="18" charset="0"/>
              </a:rPr>
              <a:pPr algn="r" eaLnBrk="1" hangingPunct="1"/>
              <a:t>29</a:t>
            </a:fld>
            <a:endParaRPr lang="en-US" sz="1200">
              <a:solidFill>
                <a:srgbClr val="000000"/>
              </a:solidFill>
              <a:latin typeface="Times New Roman" pitchFamily="18" charset="0"/>
            </a:endParaRPr>
          </a:p>
        </p:txBody>
      </p:sp>
      <p:sp>
        <p:nvSpPr>
          <p:cNvPr id="880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08466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5</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6</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7</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8</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9</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10</a:t>
            </a:fld>
            <a:endParaRPr lang="en-US"/>
          </a:p>
        </p:txBody>
      </p:sp>
    </p:spTree>
    <p:extLst>
      <p:ext uri="{BB962C8B-B14F-4D97-AF65-F5344CB8AC3E}">
        <p14:creationId xmlns:p14="http://schemas.microsoft.com/office/powerpoint/2010/main" val="111121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7A8BE43-F348-485C-B940-A6E431319948}" type="slidenum">
              <a:rPr lang="en-US" smtClean="0"/>
              <a:pPr>
                <a:defRPr/>
              </a:pPr>
              <a:t>11</a:t>
            </a:fld>
            <a:endParaRPr lang="en-US"/>
          </a:p>
        </p:txBody>
      </p:sp>
    </p:spTree>
    <p:extLst>
      <p:ext uri="{BB962C8B-B14F-4D97-AF65-F5344CB8AC3E}">
        <p14:creationId xmlns:p14="http://schemas.microsoft.com/office/powerpoint/2010/main" val="111121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AEDF4700-A772-4A96-AE30-CEC52AD71E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22987725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1600359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40555249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3704664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100242A4-1459-4514-A258-6D5340BC91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7" name="Rectangle 6"/>
          <p:cNvSpPr>
            <a:spLocks noGrp="1" noChangeArrowheads="1"/>
          </p:cNvSpPr>
          <p:nvPr>
            <p:ph type="sldNum" sz="quarter" idx="12"/>
          </p:nvPr>
        </p:nvSpPr>
        <p:spPr>
          <a:ln/>
        </p:spPr>
        <p:txBody>
          <a:bodyPr/>
          <a:lstStyle>
            <a:lvl1pPr>
              <a:defRPr/>
            </a:lvl1pPr>
          </a:lstStyle>
          <a:p>
            <a:pPr>
              <a:defRPr/>
            </a:pPr>
            <a:fld id="{3FC469F6-511B-4105-BD71-5674F77D58E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9" name="Rectangle 6"/>
          <p:cNvSpPr>
            <a:spLocks noGrp="1" noChangeArrowheads="1"/>
          </p:cNvSpPr>
          <p:nvPr>
            <p:ph type="sldNum" sz="quarter" idx="12"/>
          </p:nvPr>
        </p:nvSpPr>
        <p:spPr>
          <a:ln/>
        </p:spPr>
        <p:txBody>
          <a:bodyPr/>
          <a:lstStyle>
            <a:lvl1pPr>
              <a:defRPr/>
            </a:lvl1pPr>
          </a:lstStyle>
          <a:p>
            <a:pPr>
              <a:defRPr/>
            </a:pPr>
            <a:fld id="{EC5192C4-F371-496D-BBFB-DAEBCE0C610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5" name="Rectangle 6"/>
          <p:cNvSpPr>
            <a:spLocks noGrp="1" noChangeArrowheads="1"/>
          </p:cNvSpPr>
          <p:nvPr>
            <p:ph type="sldNum" sz="quarter" idx="12"/>
          </p:nvPr>
        </p:nvSpPr>
        <p:spPr>
          <a:ln/>
        </p:spPr>
        <p:txBody>
          <a:bodyPr/>
          <a:lstStyle>
            <a:lvl1pPr>
              <a:defRPr/>
            </a:lvl1pPr>
          </a:lstStyle>
          <a:p>
            <a:pPr>
              <a:defRPr/>
            </a:pPr>
            <a:fld id="{F944B9DA-8797-41C2-873A-5099F9B5155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4" name="Rectangle 6"/>
          <p:cNvSpPr>
            <a:spLocks noGrp="1" noChangeArrowheads="1"/>
          </p:cNvSpPr>
          <p:nvPr>
            <p:ph type="sldNum" sz="quarter" idx="12"/>
          </p:nvPr>
        </p:nvSpPr>
        <p:spPr>
          <a:ln/>
        </p:spPr>
        <p:txBody>
          <a:bodyPr/>
          <a:lstStyle>
            <a:lvl1pPr>
              <a:defRPr/>
            </a:lvl1pPr>
          </a:lstStyle>
          <a:p>
            <a:pPr>
              <a:defRPr/>
            </a:pPr>
            <a:fld id="{C8945F5D-211A-4835-B39F-AFFED9DB973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7" name="Rectangle 6"/>
          <p:cNvSpPr>
            <a:spLocks noGrp="1" noChangeArrowheads="1"/>
          </p:cNvSpPr>
          <p:nvPr>
            <p:ph type="sldNum" sz="quarter" idx="12"/>
          </p:nvPr>
        </p:nvSpPr>
        <p:spPr>
          <a:ln/>
        </p:spPr>
        <p:txBody>
          <a:bodyPr/>
          <a:lstStyle>
            <a:lvl1pPr>
              <a:defRPr/>
            </a:lvl1pPr>
          </a:lstStyle>
          <a:p>
            <a:pPr>
              <a:defRPr/>
            </a:pPr>
            <a:fld id="{AFBDD511-774A-468B-A8A9-EE9D874CB3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7" name="Rectangle 6"/>
          <p:cNvSpPr>
            <a:spLocks noGrp="1" noChangeArrowheads="1"/>
          </p:cNvSpPr>
          <p:nvPr>
            <p:ph type="sldNum" sz="quarter" idx="12"/>
          </p:nvPr>
        </p:nvSpPr>
        <p:spPr>
          <a:ln/>
        </p:spPr>
        <p:txBody>
          <a:bodyPr/>
          <a:lstStyle>
            <a:lvl1pPr>
              <a:defRPr/>
            </a:lvl1pPr>
          </a:lstStyle>
          <a:p>
            <a:pPr>
              <a:defRPr/>
            </a:pPr>
            <a:fld id="{40F2B000-7DF8-41FD-B5BA-53D86A0BA5F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1BC9DA50-609C-4134-8F89-1D3B03E37F5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8CFDCED7-1B34-46EE-B84D-21CD2CBCB5D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5" name="Rectangle 6"/>
          <p:cNvSpPr>
            <a:spLocks noGrp="1" noChangeArrowheads="1"/>
          </p:cNvSpPr>
          <p:nvPr>
            <p:ph type="sldNum" sz="quarter" idx="12"/>
          </p:nvPr>
        </p:nvSpPr>
        <p:spPr>
          <a:ln/>
        </p:spPr>
        <p:txBody>
          <a:bodyPr/>
          <a:lstStyle>
            <a:lvl1pPr>
              <a:defRPr/>
            </a:lvl1pPr>
          </a:lstStyle>
          <a:p>
            <a:pPr>
              <a:defRPr/>
            </a:pPr>
            <a:fld id="{5053838D-345E-4198-BE73-47C9E6E55C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1482954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3236552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4138914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2584988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18505336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1797251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Nguyen Thi Thuy Ha - TH Son Loc - Son Tay</a:t>
            </a:r>
          </a:p>
        </p:txBody>
      </p:sp>
      <p:sp>
        <p:nvSpPr>
          <p:cNvPr id="6" name="Rectangle 6"/>
          <p:cNvSpPr>
            <a:spLocks noGrp="1" noChangeArrowheads="1"/>
          </p:cNvSpPr>
          <p:nvPr>
            <p:ph type="sldNum" sz="quarter" idx="12"/>
          </p:nvPr>
        </p:nvSpPr>
        <p:spPr>
          <a:ln/>
        </p:spPr>
        <p:txBody>
          <a:bodyPr/>
          <a:lstStyle>
            <a:lvl1pPr>
              <a:defRPr/>
            </a:lvl1pPr>
          </a:lstStyle>
          <a:p>
            <a:pPr>
              <a:defRPr/>
            </a:pPr>
            <a:fld id="{56829FB3-FDEA-4F55-A649-A24413BAD778}" type="slidenum">
              <a:rPr lang="en-US"/>
              <a:pPr>
                <a:defRPr/>
              </a:pPr>
              <a:t>‹#›</a:t>
            </a:fld>
            <a:endParaRPr lang="en-US"/>
          </a:p>
        </p:txBody>
      </p:sp>
    </p:spTree>
    <p:extLst>
      <p:ext uri="{BB962C8B-B14F-4D97-AF65-F5344CB8AC3E}">
        <p14:creationId xmlns:p14="http://schemas.microsoft.com/office/powerpoint/2010/main" val="38489717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Nguyen Thi Thuy Ha - TH Son Loc - Son Tay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0B44DB5-9B72-4CFC-ADB8-A4B0B9D98B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 id="2147483661"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60" r:id="rId23"/>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7.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gif"/><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2.gif"/><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05200"/>
            <a:ext cx="197961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432" y="4804568"/>
            <a:ext cx="19050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WordArt 11"/>
          <p:cNvSpPr>
            <a:spLocks noChangeArrowheads="1" noChangeShapeType="1" noTextEdit="1"/>
          </p:cNvSpPr>
          <p:nvPr/>
        </p:nvSpPr>
        <p:spPr bwMode="auto">
          <a:xfrm>
            <a:off x="2286000" y="1676400"/>
            <a:ext cx="4267200" cy="1447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smtClean="0">
                <a:ln w="9525">
                  <a:round/>
                  <a:headEnd/>
                  <a:tailEnd/>
                </a:ln>
                <a:solidFill>
                  <a:srgbClr val="0000CC"/>
                </a:solidFill>
                <a:latin typeface="Arial"/>
                <a:cs typeface="Arial"/>
              </a:rPr>
              <a:t>ĐẠO ĐỨC LỚP 5</a:t>
            </a:r>
            <a:endParaRPr lang="en-US" sz="3600" b="1" kern="10">
              <a:ln w="9525">
                <a:round/>
                <a:headEnd/>
                <a:tailEnd/>
              </a:ln>
              <a:solidFill>
                <a:srgbClr val="0000CC"/>
              </a:solidFill>
              <a:latin typeface="Arial"/>
              <a:cs typeface="Arial"/>
            </a:endParaRPr>
          </a:p>
        </p:txBody>
      </p:sp>
      <p:sp>
        <p:nvSpPr>
          <p:cNvPr id="2060" name="Text Box 12"/>
          <p:cNvSpPr txBox="1">
            <a:spLocks noChangeArrowheads="1"/>
          </p:cNvSpPr>
          <p:nvPr/>
        </p:nvSpPr>
        <p:spPr bwMode="auto">
          <a:xfrm>
            <a:off x="1447800" y="544513"/>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sz="2000">
              <a:cs typeface="Arial" charset="0"/>
            </a:endParaRPr>
          </a:p>
        </p:txBody>
      </p:sp>
      <p:sp>
        <p:nvSpPr>
          <p:cNvPr id="2061" name="WordArt 13"/>
          <p:cNvSpPr>
            <a:spLocks noChangeArrowheads="1" noChangeShapeType="1" noTextEdit="1"/>
          </p:cNvSpPr>
          <p:nvPr/>
        </p:nvSpPr>
        <p:spPr bwMode="auto">
          <a:xfrm>
            <a:off x="1538288" y="685800"/>
            <a:ext cx="6067425" cy="6858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C00000"/>
                </a:solidFill>
                <a:effectLst>
                  <a:outerShdw dist="35921" dir="2700000" algn="ctr" rotWithShape="0">
                    <a:srgbClr val="990000"/>
                  </a:outerShdw>
                </a:effectLst>
                <a:latin typeface="Arial"/>
                <a:cs typeface="Arial"/>
              </a:rPr>
              <a:t>Trường tiểu học </a:t>
            </a:r>
            <a:r>
              <a:rPr lang="en-US" sz="3600" kern="10" smtClean="0">
                <a:ln w="19050">
                  <a:solidFill>
                    <a:srgbClr val="99CCFF"/>
                  </a:solidFill>
                  <a:round/>
                  <a:headEnd/>
                  <a:tailEnd/>
                </a:ln>
                <a:solidFill>
                  <a:srgbClr val="C00000"/>
                </a:solidFill>
                <a:effectLst>
                  <a:outerShdw dist="35921" dir="2700000" algn="ctr" rotWithShape="0">
                    <a:srgbClr val="990000"/>
                  </a:outerShdw>
                </a:effectLst>
                <a:latin typeface="Arial"/>
                <a:cs typeface="Arial"/>
              </a:rPr>
              <a:t>Trần Quốc Toản</a:t>
            </a:r>
            <a:endParaRPr lang="en-US" sz="3600" kern="10">
              <a:ln w="19050">
                <a:solidFill>
                  <a:srgbClr val="99CCFF"/>
                </a:solidFill>
                <a:round/>
                <a:headEnd/>
                <a:tailEnd/>
              </a:ln>
              <a:solidFill>
                <a:srgbClr val="C00000"/>
              </a:solidFill>
              <a:effectLst>
                <a:outerShdw dist="35921" dir="2700000" algn="ctr" rotWithShape="0">
                  <a:srgbClr val="990000"/>
                </a:outerShdw>
              </a:effectLst>
              <a:latin typeface="Arial"/>
              <a:cs typeface="Arial"/>
            </a:endParaRPr>
          </a:p>
        </p:txBody>
      </p:sp>
      <p:sp>
        <p:nvSpPr>
          <p:cNvPr id="2062" name="Text Box 14"/>
          <p:cNvSpPr txBox="1">
            <a:spLocks noChangeArrowheads="1"/>
          </p:cNvSpPr>
          <p:nvPr/>
        </p:nvSpPr>
        <p:spPr bwMode="auto">
          <a:xfrm>
            <a:off x="2438400" y="5638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smtClean="0">
                <a:solidFill>
                  <a:srgbClr val="0000FF"/>
                </a:solidFill>
                <a:cs typeface="Arial" charset="0"/>
              </a:rPr>
              <a:t>Cô giáo: </a:t>
            </a:r>
            <a:r>
              <a:rPr lang="en-US" sz="2400" b="1">
                <a:solidFill>
                  <a:srgbClr val="0000FF"/>
                </a:solidFill>
                <a:cs typeface="Arial" charset="0"/>
              </a:rPr>
              <a:t>Nguyễn Thị Hương</a:t>
            </a:r>
          </a:p>
        </p:txBody>
      </p:sp>
    </p:spTree>
    <p:extLst>
      <p:ext uri="{BB962C8B-B14F-4D97-AF65-F5344CB8AC3E}">
        <p14:creationId xmlns:p14="http://schemas.microsoft.com/office/powerpoint/2010/main" val="126819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HUONG\Desktop\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10" y="810080"/>
            <a:ext cx="7802380" cy="4639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5602069"/>
            <a:ext cx="5952270" cy="646331"/>
          </a:xfrm>
          <a:prstGeom prst="rect">
            <a:avLst/>
          </a:prstGeom>
        </p:spPr>
        <p:txBody>
          <a:bodyPr wrap="none">
            <a:spAutoFit/>
          </a:bodyPr>
          <a:lstStyle/>
          <a:p>
            <a:r>
              <a:rPr lang="en-US" sz="3600" b="1">
                <a:solidFill>
                  <a:srgbClr val="0000CC"/>
                </a:solidFill>
              </a:rPr>
              <a:t>Ủy ban nhân dân phường </a:t>
            </a:r>
            <a:endParaRPr lang="en-US" sz="3600">
              <a:solidFill>
                <a:srgbClr val="0000CC"/>
              </a:solidFill>
            </a:endParaRPr>
          </a:p>
        </p:txBody>
      </p:sp>
    </p:spTree>
    <p:extLst>
      <p:ext uri="{BB962C8B-B14F-4D97-AF65-F5344CB8AC3E}">
        <p14:creationId xmlns:p14="http://schemas.microsoft.com/office/powerpoint/2010/main" val="62710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381000" y="15405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smtClean="0">
                <a:solidFill>
                  <a:srgbClr val="FF3300"/>
                </a:solidFill>
                <a:latin typeface="Arial" pitchFamily="34" charset="0"/>
                <a:cs typeface="Arial" pitchFamily="34" charset="0"/>
              </a:rPr>
              <a:t>GHI NHỚ</a:t>
            </a:r>
            <a:endParaRPr lang="en-US" b="1" dirty="0" smtClean="0">
              <a:solidFill>
                <a:srgbClr val="FF3300"/>
              </a:solidFill>
              <a:latin typeface="Arial" pitchFamily="34" charset="0"/>
              <a:cs typeface="Arial" pitchFamily="34" charset="0"/>
            </a:endParaRPr>
          </a:p>
        </p:txBody>
      </p:sp>
      <p:sp>
        <p:nvSpPr>
          <p:cNvPr id="15" name="Rectangle 3"/>
          <p:cNvSpPr txBox="1">
            <a:spLocks noChangeArrowheads="1"/>
          </p:cNvSpPr>
          <p:nvPr/>
        </p:nvSpPr>
        <p:spPr bwMode="auto">
          <a:xfrm>
            <a:off x="381000" y="2558848"/>
            <a:ext cx="8229600" cy="180109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120000"/>
              </a:lnSpc>
              <a:buNone/>
            </a:pPr>
            <a:r>
              <a:rPr lang="en-US" sz="2800" b="1" smtClean="0"/>
              <a:t>     Uỷ ban nhân dân xã (ph</a:t>
            </a:r>
            <a:r>
              <a:rPr lang="vi-VN" sz="2800" b="1" smtClean="0"/>
              <a:t>ư</a:t>
            </a:r>
            <a:r>
              <a:rPr lang="en-US" sz="2800" b="1" smtClean="0"/>
              <a:t>ờng) luôn ch</a:t>
            </a:r>
            <a:r>
              <a:rPr lang="vi-VN" sz="2800" b="1" smtClean="0"/>
              <a:t>ă</a:t>
            </a:r>
            <a:r>
              <a:rPr lang="en-US" sz="2800" b="1" smtClean="0"/>
              <a:t>m sóc và bảo vệ các quyền lợi của ng</a:t>
            </a:r>
            <a:r>
              <a:rPr lang="vi-VN" sz="2800" b="1" smtClean="0"/>
              <a:t>ư</a:t>
            </a:r>
            <a:r>
              <a:rPr lang="en-US" sz="2800" b="1" smtClean="0"/>
              <a:t>ời dân, </a:t>
            </a:r>
            <a:r>
              <a:rPr lang="vi-VN" sz="2800" b="1" smtClean="0"/>
              <a:t>đ</a:t>
            </a:r>
            <a:r>
              <a:rPr lang="en-US" sz="2800" b="1" smtClean="0"/>
              <a:t>ặc biệt là trẻ em.</a:t>
            </a:r>
            <a:endParaRPr lang="en-US" sz="2800" b="1" dirty="0" smtClean="0"/>
          </a:p>
        </p:txBody>
      </p:sp>
      <p:sp>
        <p:nvSpPr>
          <p:cNvPr id="16" name="Text Box 4"/>
          <p:cNvSpPr txBox="1">
            <a:spLocks noChangeArrowheads="1"/>
          </p:cNvSpPr>
          <p:nvPr/>
        </p:nvSpPr>
        <p:spPr bwMode="auto">
          <a:xfrm>
            <a:off x="491836" y="4283738"/>
            <a:ext cx="8153400" cy="1126462"/>
          </a:xfrm>
          <a:prstGeom prst="rect">
            <a:avLst/>
          </a:prstGeom>
          <a:noFill/>
          <a:ln w="9525">
            <a:noFill/>
            <a:miter lim="800000"/>
            <a:headEnd/>
            <a:tailEnd/>
          </a:ln>
        </p:spPr>
        <p:txBody>
          <a:bodyPr>
            <a:spAutoFit/>
          </a:bodyPr>
          <a:lstStyle/>
          <a:p>
            <a:pPr algn="just">
              <a:lnSpc>
                <a:spcPct val="120000"/>
              </a:lnSpc>
              <a:spcBef>
                <a:spcPct val="20000"/>
              </a:spcBef>
            </a:pPr>
            <a:r>
              <a:rPr lang="en-US" sz="2800" b="1" smtClean="0"/>
              <a:t>    Mọi </a:t>
            </a:r>
            <a:r>
              <a:rPr lang="en-US" sz="2800" b="1" dirty="0" err="1"/>
              <a:t>ng</a:t>
            </a:r>
            <a:r>
              <a:rPr lang="vi-VN" sz="2800" b="1" dirty="0"/>
              <a:t>ư</a:t>
            </a:r>
            <a:r>
              <a:rPr lang="en-US" sz="2800" b="1" dirty="0" err="1"/>
              <a:t>ời</a:t>
            </a:r>
            <a:r>
              <a:rPr lang="en-US" sz="2800" b="1" dirty="0"/>
              <a:t> </a:t>
            </a:r>
            <a:r>
              <a:rPr lang="vi-VN" sz="2800" b="1" dirty="0"/>
              <a:t>đ</a:t>
            </a:r>
            <a:r>
              <a:rPr lang="en-US" sz="2800" b="1" dirty="0" err="1"/>
              <a:t>ều</a:t>
            </a:r>
            <a:r>
              <a:rPr lang="en-US" sz="2800" b="1" dirty="0"/>
              <a:t> </a:t>
            </a:r>
            <a:r>
              <a:rPr lang="en-US" sz="2800" b="1" dirty="0" err="1"/>
              <a:t>phải</a:t>
            </a:r>
            <a:r>
              <a:rPr lang="en-US" sz="2800" b="1" dirty="0"/>
              <a:t> </a:t>
            </a:r>
            <a:r>
              <a:rPr lang="en-US" sz="2800" b="1" dirty="0" err="1"/>
              <a:t>tôn</a:t>
            </a:r>
            <a:r>
              <a:rPr lang="en-US" sz="2800" b="1" dirty="0"/>
              <a:t> </a:t>
            </a:r>
            <a:r>
              <a:rPr lang="en-US" sz="2800" b="1" dirty="0" err="1"/>
              <a:t>trọng</a:t>
            </a:r>
            <a:r>
              <a:rPr lang="en-US" sz="2800" b="1" dirty="0"/>
              <a:t> </a:t>
            </a:r>
            <a:r>
              <a:rPr lang="en-US" sz="2800" b="1" dirty="0" err="1"/>
              <a:t>và</a:t>
            </a:r>
            <a:r>
              <a:rPr lang="en-US" sz="2800" b="1" dirty="0"/>
              <a:t> </a:t>
            </a:r>
            <a:r>
              <a:rPr lang="en-US" sz="2800" b="1" dirty="0" err="1"/>
              <a:t>giúp</a:t>
            </a:r>
            <a:r>
              <a:rPr lang="en-US" sz="2800" b="1" dirty="0"/>
              <a:t> </a:t>
            </a:r>
            <a:r>
              <a:rPr lang="vi-VN" sz="2800" b="1" dirty="0"/>
              <a:t>đ</a:t>
            </a:r>
            <a:r>
              <a:rPr lang="en-US" sz="2800" b="1" dirty="0"/>
              <a:t>ỡ </a:t>
            </a:r>
            <a:r>
              <a:rPr lang="en-US" sz="2800" b="1" dirty="0" err="1"/>
              <a:t>Uỷ</a:t>
            </a:r>
            <a:r>
              <a:rPr lang="en-US" sz="2800" b="1" dirty="0"/>
              <a:t> ban </a:t>
            </a:r>
            <a:r>
              <a:rPr lang="en-US" sz="2800" b="1" dirty="0" err="1"/>
              <a:t>làm</a:t>
            </a:r>
            <a:r>
              <a:rPr lang="en-US" sz="2800" b="1" dirty="0"/>
              <a:t> </a:t>
            </a:r>
            <a:r>
              <a:rPr lang="en-US" sz="2800" b="1" dirty="0" err="1"/>
              <a:t>việc</a:t>
            </a:r>
            <a:r>
              <a:rPr lang="en-US" sz="2800" b="1" dirty="0"/>
              <a:t>.</a:t>
            </a:r>
          </a:p>
        </p:txBody>
      </p:sp>
      <p:sp>
        <p:nvSpPr>
          <p:cNvPr id="17" name="Rectangle 16"/>
          <p:cNvSpPr/>
          <p:nvPr/>
        </p:nvSpPr>
        <p:spPr>
          <a:xfrm>
            <a:off x="2539728" y="906959"/>
            <a:ext cx="4104009" cy="769441"/>
          </a:xfrm>
          <a:prstGeom prst="rect">
            <a:avLst/>
          </a:prstGeom>
          <a:noFill/>
        </p:spPr>
        <p:txBody>
          <a:bodyPr wrap="none" lIns="91440" tIns="45720" rIns="91440" bIns="45720">
            <a:spAutoFit/>
          </a:bodyPr>
          <a:lstStyle/>
          <a:p>
            <a:pPr algn="ctr"/>
            <a:r>
              <a:rPr lang="en-US" sz="4400" b="1" cap="none" spc="0" smtClean="0">
                <a:ln w="1905"/>
                <a:solidFill>
                  <a:srgbClr val="006600"/>
                </a:solidFill>
                <a:effectLst>
                  <a:innerShdw blurRad="69850" dist="43180" dir="5400000">
                    <a:srgbClr val="000000">
                      <a:alpha val="65000"/>
                    </a:srgbClr>
                  </a:innerShdw>
                </a:effectLst>
              </a:rPr>
              <a:t>HOẠT ĐỘNG 2</a:t>
            </a:r>
            <a:endParaRPr lang="en-US" sz="4400" b="1" cap="none" spc="0">
              <a:ln w="1905"/>
              <a:solidFill>
                <a:srgbClr val="0066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75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539728" y="2219212"/>
            <a:ext cx="4104009" cy="769441"/>
          </a:xfrm>
          <a:prstGeom prst="rect">
            <a:avLst/>
          </a:prstGeom>
          <a:noFill/>
        </p:spPr>
        <p:txBody>
          <a:bodyPr wrap="none" lIns="91440" tIns="45720" rIns="91440" bIns="45720">
            <a:spAutoFit/>
          </a:bodyPr>
          <a:lstStyle/>
          <a:p>
            <a:pPr algn="ctr"/>
            <a:r>
              <a:rPr lang="en-US" sz="4400" b="1" cap="none" spc="0" smtClean="0">
                <a:ln w="1905"/>
                <a:solidFill>
                  <a:srgbClr val="FF0000"/>
                </a:solidFill>
                <a:effectLst>
                  <a:innerShdw blurRad="69850" dist="43180" dir="5400000">
                    <a:srgbClr val="000000">
                      <a:alpha val="65000"/>
                    </a:srgbClr>
                  </a:innerShdw>
                </a:effectLst>
              </a:rPr>
              <a:t>HOẠT ĐỘNG 3</a:t>
            </a:r>
            <a:endParaRPr lang="en-US" sz="4400" b="1" cap="none" spc="0">
              <a:ln w="1905"/>
              <a:solidFill>
                <a:srgbClr val="FF0000"/>
              </a:solidFill>
              <a:effectLst>
                <a:innerShdw blurRad="69850" dist="43180" dir="5400000">
                  <a:srgbClr val="000000">
                    <a:alpha val="65000"/>
                  </a:srgbClr>
                </a:innerShdw>
              </a:effectLst>
            </a:endParaRPr>
          </a:p>
        </p:txBody>
      </p:sp>
      <p:sp>
        <p:nvSpPr>
          <p:cNvPr id="2" name="TextBox 1"/>
          <p:cNvSpPr txBox="1"/>
          <p:nvPr/>
        </p:nvSpPr>
        <p:spPr>
          <a:xfrm>
            <a:off x="2590800" y="3072825"/>
            <a:ext cx="5867400" cy="830997"/>
          </a:xfrm>
          <a:prstGeom prst="rect">
            <a:avLst/>
          </a:prstGeom>
          <a:noFill/>
        </p:spPr>
        <p:txBody>
          <a:bodyPr wrap="square" rtlCol="0">
            <a:spAutoFit/>
          </a:bodyPr>
          <a:lstStyle/>
          <a:p>
            <a:r>
              <a:rPr lang="en-US" sz="4800" b="1" smtClean="0"/>
              <a:t>THỰC HÀNH</a:t>
            </a:r>
            <a:endParaRPr lang="en-US" sz="4800" b="1"/>
          </a:p>
        </p:txBody>
      </p:sp>
    </p:spTree>
    <p:extLst>
      <p:ext uri="{BB962C8B-B14F-4D97-AF65-F5344CB8AC3E}">
        <p14:creationId xmlns:p14="http://schemas.microsoft.com/office/powerpoint/2010/main" val="25175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228600" y="0"/>
            <a:ext cx="8686800" cy="1143000"/>
          </a:xfrm>
          <a:prstGeom prst="rect">
            <a:avLst/>
          </a:prstGeom>
          <a:noFill/>
          <a:ln w="9525">
            <a:noFill/>
            <a:miter lim="800000"/>
            <a:headEnd/>
            <a:tailEnd/>
          </a:ln>
        </p:spPr>
        <p:txBody>
          <a:bodyPr anchor="ctr"/>
          <a:lstStyle/>
          <a:p>
            <a:pPr algn="just"/>
            <a:r>
              <a:rPr lang="en-US" sz="2200" b="1" smtClean="0">
                <a:solidFill>
                  <a:srgbClr val="FF0000"/>
                </a:solidFill>
              </a:rPr>
              <a:t>Bài</a:t>
            </a:r>
            <a:r>
              <a:rPr lang="en-US" sz="2200" b="1">
                <a:solidFill>
                  <a:srgbClr val="FF0000"/>
                </a:solidFill>
              </a:rPr>
              <a:t> </a:t>
            </a:r>
            <a:r>
              <a:rPr lang="en-US" sz="2200" b="1" smtClean="0">
                <a:solidFill>
                  <a:srgbClr val="FF0000"/>
                </a:solidFill>
              </a:rPr>
              <a:t>1. Trong </a:t>
            </a:r>
            <a:r>
              <a:rPr lang="en-US" sz="2200" b="1" dirty="0" err="1">
                <a:solidFill>
                  <a:srgbClr val="FF0000"/>
                </a:solidFill>
              </a:rPr>
              <a:t>những</a:t>
            </a:r>
            <a:r>
              <a:rPr lang="en-US" sz="2200" b="1" dirty="0">
                <a:solidFill>
                  <a:srgbClr val="FF0000"/>
                </a:solidFill>
              </a:rPr>
              <a:t> </a:t>
            </a:r>
            <a:r>
              <a:rPr lang="en-US" sz="2200" b="1" dirty="0" err="1">
                <a:solidFill>
                  <a:srgbClr val="FF0000"/>
                </a:solidFill>
              </a:rPr>
              <a:t>việc</a:t>
            </a:r>
            <a:r>
              <a:rPr lang="en-US" sz="2200" b="1" dirty="0">
                <a:solidFill>
                  <a:srgbClr val="FF0000"/>
                </a:solidFill>
              </a:rPr>
              <a:t> </a:t>
            </a:r>
            <a:r>
              <a:rPr lang="en-US" sz="2200" b="1" dirty="0" err="1">
                <a:solidFill>
                  <a:srgbClr val="FF0000"/>
                </a:solidFill>
              </a:rPr>
              <a:t>sau</a:t>
            </a:r>
            <a:r>
              <a:rPr lang="en-US" sz="2200" b="1" dirty="0">
                <a:solidFill>
                  <a:srgbClr val="FF0000"/>
                </a:solidFill>
              </a:rPr>
              <a:t> </a:t>
            </a:r>
            <a:r>
              <a:rPr lang="vi-VN" sz="2200" b="1" dirty="0">
                <a:solidFill>
                  <a:srgbClr val="FF0000"/>
                </a:solidFill>
              </a:rPr>
              <a:t>đ</a:t>
            </a:r>
            <a:r>
              <a:rPr lang="en-US" sz="2200" b="1" dirty="0" err="1">
                <a:solidFill>
                  <a:srgbClr val="FF0000"/>
                </a:solidFill>
              </a:rPr>
              <a:t>ây</a:t>
            </a:r>
            <a:r>
              <a:rPr lang="en-US" sz="2200" b="1" dirty="0">
                <a:solidFill>
                  <a:srgbClr val="FF0000"/>
                </a:solidFill>
              </a:rPr>
              <a:t>, </a:t>
            </a:r>
            <a:r>
              <a:rPr lang="en-US" sz="2200" b="1" dirty="0" err="1">
                <a:solidFill>
                  <a:srgbClr val="FF0000"/>
                </a:solidFill>
              </a:rPr>
              <a:t>việc</a:t>
            </a:r>
            <a:r>
              <a:rPr lang="en-US" sz="2200" b="1" dirty="0">
                <a:solidFill>
                  <a:srgbClr val="FF0000"/>
                </a:solidFill>
              </a:rPr>
              <a:t> </a:t>
            </a:r>
            <a:r>
              <a:rPr lang="en-US" sz="2200" b="1" dirty="0" err="1">
                <a:solidFill>
                  <a:srgbClr val="FF0000"/>
                </a:solidFill>
              </a:rPr>
              <a:t>nào</a:t>
            </a:r>
            <a:r>
              <a:rPr lang="en-US" sz="2200" b="1" dirty="0">
                <a:solidFill>
                  <a:srgbClr val="FF0000"/>
                </a:solidFill>
              </a:rPr>
              <a:t> </a:t>
            </a:r>
            <a:r>
              <a:rPr lang="en-US" sz="2200" b="1" dirty="0" err="1">
                <a:solidFill>
                  <a:srgbClr val="FF0000"/>
                </a:solidFill>
              </a:rPr>
              <a:t>cần</a:t>
            </a:r>
            <a:r>
              <a:rPr lang="en-US" sz="2200" b="1" dirty="0">
                <a:solidFill>
                  <a:srgbClr val="FF0000"/>
                </a:solidFill>
              </a:rPr>
              <a:t> </a:t>
            </a:r>
            <a:r>
              <a:rPr lang="vi-VN" sz="2200" b="1" dirty="0">
                <a:solidFill>
                  <a:srgbClr val="FF0000"/>
                </a:solidFill>
              </a:rPr>
              <a:t>đ</a:t>
            </a:r>
            <a:r>
              <a:rPr lang="en-US" sz="2200" b="1" dirty="0" err="1">
                <a:solidFill>
                  <a:srgbClr val="FF0000"/>
                </a:solidFill>
              </a:rPr>
              <a:t>ến</a:t>
            </a:r>
            <a:r>
              <a:rPr lang="en-US" sz="2200" b="1" dirty="0">
                <a:solidFill>
                  <a:srgbClr val="FF0000"/>
                </a:solidFill>
              </a:rPr>
              <a:t> UBND </a:t>
            </a:r>
            <a:r>
              <a:rPr lang="en-US" sz="2200" b="1" dirty="0" err="1">
                <a:solidFill>
                  <a:srgbClr val="FF0000"/>
                </a:solidFill>
              </a:rPr>
              <a:t>xã</a:t>
            </a:r>
            <a:r>
              <a:rPr lang="en-US" sz="2200" b="1" dirty="0">
                <a:solidFill>
                  <a:srgbClr val="FF0000"/>
                </a:solidFill>
              </a:rPr>
              <a:t> (</a:t>
            </a:r>
            <a:r>
              <a:rPr lang="en-US" sz="2200" b="1" dirty="0" err="1">
                <a:solidFill>
                  <a:srgbClr val="FF0000"/>
                </a:solidFill>
              </a:rPr>
              <a:t>ph</a:t>
            </a:r>
            <a:r>
              <a:rPr lang="vi-VN" sz="2200" b="1" dirty="0">
                <a:solidFill>
                  <a:srgbClr val="FF0000"/>
                </a:solidFill>
              </a:rPr>
              <a:t>ư</a:t>
            </a:r>
            <a:r>
              <a:rPr lang="en-US" sz="2200" b="1" dirty="0" err="1">
                <a:solidFill>
                  <a:srgbClr val="FF0000"/>
                </a:solidFill>
              </a:rPr>
              <a:t>ờng</a:t>
            </a:r>
            <a:r>
              <a:rPr lang="en-US" sz="2200" b="1" dirty="0">
                <a:solidFill>
                  <a:srgbClr val="FF0000"/>
                </a:solidFill>
              </a:rPr>
              <a:t>) </a:t>
            </a:r>
            <a:r>
              <a:rPr lang="vi-VN" sz="2200" b="1" dirty="0">
                <a:solidFill>
                  <a:srgbClr val="FF0000"/>
                </a:solidFill>
              </a:rPr>
              <a:t>đ</a:t>
            </a:r>
            <a:r>
              <a:rPr lang="en-US" sz="2200" b="1" dirty="0">
                <a:solidFill>
                  <a:srgbClr val="FF0000"/>
                </a:solidFill>
              </a:rPr>
              <a:t>ể </a:t>
            </a:r>
            <a:r>
              <a:rPr lang="en-US" sz="2200" b="1" dirty="0" err="1">
                <a:solidFill>
                  <a:srgbClr val="FF0000"/>
                </a:solidFill>
              </a:rPr>
              <a:t>giải</a:t>
            </a:r>
            <a:r>
              <a:rPr lang="en-US" sz="2200" b="1" dirty="0">
                <a:solidFill>
                  <a:srgbClr val="FF0000"/>
                </a:solidFill>
              </a:rPr>
              <a:t> </a:t>
            </a:r>
            <a:r>
              <a:rPr lang="en-US" sz="2200" b="1" err="1">
                <a:solidFill>
                  <a:srgbClr val="FF0000"/>
                </a:solidFill>
              </a:rPr>
              <a:t>quyết</a:t>
            </a:r>
            <a:r>
              <a:rPr lang="en-US" sz="2200" b="1" smtClean="0">
                <a:solidFill>
                  <a:srgbClr val="FF0000"/>
                </a:solidFill>
              </a:rPr>
              <a:t>? Con hãy bày tỏ quan điểm của mình</a:t>
            </a:r>
            <a:endParaRPr lang="en-US" sz="2200" b="1" dirty="0">
              <a:solidFill>
                <a:srgbClr val="FF0000"/>
              </a:solidFill>
            </a:endParaRPr>
          </a:p>
        </p:txBody>
      </p:sp>
      <p:sp>
        <p:nvSpPr>
          <p:cNvPr id="17" name="Rectangle 3"/>
          <p:cNvSpPr txBox="1">
            <a:spLocks noChangeArrowheads="1"/>
          </p:cNvSpPr>
          <p:nvPr/>
        </p:nvSpPr>
        <p:spPr bwMode="auto">
          <a:xfrm>
            <a:off x="381000" y="10668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10000"/>
              </a:lnSpc>
              <a:buFontTx/>
              <a:buNone/>
            </a:pPr>
            <a:r>
              <a:rPr lang="en-US" sz="2400" b="1" smtClean="0">
                <a:solidFill>
                  <a:srgbClr val="0000CC"/>
                </a:solidFill>
              </a:rPr>
              <a:t>a.  Đ</a:t>
            </a:r>
            <a:r>
              <a:rPr lang="vi-VN" sz="2400" b="1" dirty="0" smtClean="0">
                <a:solidFill>
                  <a:srgbClr val="0000CC"/>
                </a:solidFill>
              </a:rPr>
              <a:t>ă</a:t>
            </a:r>
            <a:r>
              <a:rPr lang="en-US" sz="2400" b="1" dirty="0" err="1" smtClean="0">
                <a:solidFill>
                  <a:srgbClr val="0000CC"/>
                </a:solidFill>
              </a:rPr>
              <a:t>ng</a:t>
            </a:r>
            <a:r>
              <a:rPr lang="en-US" sz="2400" b="1" dirty="0" smtClean="0">
                <a:solidFill>
                  <a:srgbClr val="0000CC"/>
                </a:solidFill>
              </a:rPr>
              <a:t> </a:t>
            </a:r>
            <a:r>
              <a:rPr lang="en-US" sz="2400" b="1" dirty="0" err="1" smtClean="0">
                <a:solidFill>
                  <a:srgbClr val="0000CC"/>
                </a:solidFill>
              </a:rPr>
              <a:t>ký</a:t>
            </a:r>
            <a:r>
              <a:rPr lang="en-US" sz="2400" b="1" dirty="0" smtClean="0">
                <a:solidFill>
                  <a:srgbClr val="0000CC"/>
                </a:solidFill>
              </a:rPr>
              <a:t> </a:t>
            </a:r>
            <a:r>
              <a:rPr lang="en-US" sz="2400" b="1" dirty="0" err="1" smtClean="0">
                <a:solidFill>
                  <a:srgbClr val="0000CC"/>
                </a:solidFill>
              </a:rPr>
              <a:t>tạm</a:t>
            </a:r>
            <a:r>
              <a:rPr lang="en-US" sz="2400" b="1" dirty="0" smtClean="0">
                <a:solidFill>
                  <a:srgbClr val="0000CC"/>
                </a:solidFill>
              </a:rPr>
              <a:t> </a:t>
            </a:r>
            <a:r>
              <a:rPr lang="en-US" sz="2400" b="1" dirty="0" err="1" smtClean="0">
                <a:solidFill>
                  <a:srgbClr val="0000CC"/>
                </a:solidFill>
              </a:rPr>
              <a:t>trú</a:t>
            </a:r>
            <a:r>
              <a:rPr lang="en-US" sz="2400" b="1" dirty="0" smtClean="0">
                <a:solidFill>
                  <a:srgbClr val="0000CC"/>
                </a:solidFill>
              </a:rPr>
              <a:t> </a:t>
            </a:r>
            <a:r>
              <a:rPr lang="en-US" sz="2400" b="1" dirty="0" err="1" smtClean="0">
                <a:solidFill>
                  <a:srgbClr val="0000CC"/>
                </a:solidFill>
              </a:rPr>
              <a:t>cho</a:t>
            </a:r>
            <a:r>
              <a:rPr lang="en-US" sz="2400" b="1" dirty="0" smtClean="0">
                <a:solidFill>
                  <a:srgbClr val="0000CC"/>
                </a:solidFill>
              </a:rPr>
              <a:t> </a:t>
            </a:r>
            <a:r>
              <a:rPr lang="en-US" sz="2400" b="1" dirty="0" err="1" smtClean="0">
                <a:solidFill>
                  <a:srgbClr val="0000CC"/>
                </a:solidFill>
              </a:rPr>
              <a:t>khách</a:t>
            </a:r>
            <a:r>
              <a:rPr lang="en-US" sz="2400" b="1" dirty="0" smtClean="0">
                <a:solidFill>
                  <a:srgbClr val="0000CC"/>
                </a:solidFill>
              </a:rPr>
              <a:t> ở </a:t>
            </a:r>
            <a:r>
              <a:rPr lang="en-US" sz="2400" b="1" dirty="0" err="1" smtClean="0">
                <a:solidFill>
                  <a:srgbClr val="0000CC"/>
                </a:solidFill>
              </a:rPr>
              <a:t>lại</a:t>
            </a:r>
            <a:r>
              <a:rPr lang="en-US" sz="2400" b="1" dirty="0" smtClean="0">
                <a:solidFill>
                  <a:srgbClr val="0000CC"/>
                </a:solidFill>
              </a:rPr>
              <a:t> </a:t>
            </a:r>
            <a:r>
              <a:rPr lang="en-US" sz="2400" b="1" dirty="0" err="1" smtClean="0">
                <a:solidFill>
                  <a:srgbClr val="0000CC"/>
                </a:solidFill>
              </a:rPr>
              <a:t>nhà</a:t>
            </a:r>
            <a:r>
              <a:rPr lang="en-US" sz="2400" b="1" dirty="0" smtClean="0">
                <a:solidFill>
                  <a:srgbClr val="0000CC"/>
                </a:solidFill>
              </a:rPr>
              <a:t> qua </a:t>
            </a:r>
            <a:r>
              <a:rPr lang="vi-VN" sz="2400" b="1" dirty="0" smtClean="0">
                <a:solidFill>
                  <a:srgbClr val="0000CC"/>
                </a:solidFill>
              </a:rPr>
              <a:t>đ</a:t>
            </a:r>
            <a:r>
              <a:rPr lang="en-US" sz="2400" b="1" dirty="0" err="1" smtClean="0">
                <a:solidFill>
                  <a:srgbClr val="0000CC"/>
                </a:solidFill>
              </a:rPr>
              <a:t>êm</a:t>
            </a:r>
            <a:r>
              <a:rPr lang="en-US" sz="2400" b="1" dirty="0" smtClean="0">
                <a:solidFill>
                  <a:srgbClr val="0000CC"/>
                </a:solidFill>
              </a:rPr>
              <a:t>. </a:t>
            </a:r>
          </a:p>
          <a:p>
            <a:pPr algn="just" eaLnBrk="1" hangingPunct="1">
              <a:lnSpc>
                <a:spcPct val="110000"/>
              </a:lnSpc>
              <a:buFontTx/>
              <a:buNone/>
            </a:pPr>
            <a:r>
              <a:rPr lang="en-US" sz="2400" b="1" smtClean="0">
                <a:solidFill>
                  <a:srgbClr val="0000CC"/>
                </a:solidFill>
              </a:rPr>
              <a:t>b.  Cấp </a:t>
            </a:r>
            <a:r>
              <a:rPr lang="en-US" sz="2400" b="1" dirty="0" err="1" smtClean="0">
                <a:solidFill>
                  <a:srgbClr val="0000CC"/>
                </a:solidFill>
              </a:rPr>
              <a:t>giấy</a:t>
            </a:r>
            <a:r>
              <a:rPr lang="en-US" sz="2400" b="1" dirty="0" smtClean="0">
                <a:solidFill>
                  <a:srgbClr val="0000CC"/>
                </a:solidFill>
              </a:rPr>
              <a:t> </a:t>
            </a:r>
            <a:r>
              <a:rPr lang="en-US" sz="2400" b="1" dirty="0" err="1" smtClean="0">
                <a:solidFill>
                  <a:srgbClr val="0000CC"/>
                </a:solidFill>
              </a:rPr>
              <a:t>khai</a:t>
            </a:r>
            <a:r>
              <a:rPr lang="en-US" sz="2400" b="1" dirty="0" smtClean="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smtClean="0">
                <a:solidFill>
                  <a:srgbClr val="0000CC"/>
                </a:solidFill>
              </a:rPr>
              <a:t>cho</a:t>
            </a:r>
            <a:r>
              <a:rPr lang="en-US" sz="2400" b="1" dirty="0" smtClean="0">
                <a:solidFill>
                  <a:srgbClr val="0000CC"/>
                </a:solidFill>
              </a:rPr>
              <a:t> </a:t>
            </a:r>
            <a:r>
              <a:rPr lang="en-US" sz="2400" b="1" dirty="0" err="1" smtClean="0">
                <a:solidFill>
                  <a:srgbClr val="0000CC"/>
                </a:solidFill>
              </a:rPr>
              <a:t>em</a:t>
            </a:r>
            <a:r>
              <a:rPr lang="en-US" sz="2400" b="1" dirty="0" smtClean="0">
                <a:solidFill>
                  <a:srgbClr val="0000CC"/>
                </a:solidFill>
              </a:rPr>
              <a:t> </a:t>
            </a:r>
            <a:r>
              <a:rPr lang="en-US" sz="2400" b="1" dirty="0" err="1" smtClean="0">
                <a:solidFill>
                  <a:srgbClr val="0000CC"/>
                </a:solidFill>
              </a:rPr>
              <a:t>bé</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c.  Xác </a:t>
            </a:r>
            <a:r>
              <a:rPr lang="en-US" sz="2400" b="1" dirty="0" err="1" smtClean="0">
                <a:solidFill>
                  <a:srgbClr val="0000CC"/>
                </a:solidFill>
              </a:rPr>
              <a:t>nhận</a:t>
            </a:r>
            <a:r>
              <a:rPr lang="en-US" sz="2400" b="1" dirty="0" smtClean="0">
                <a:solidFill>
                  <a:srgbClr val="0000CC"/>
                </a:solidFill>
              </a:rPr>
              <a:t> </a:t>
            </a:r>
            <a:r>
              <a:rPr lang="en-US" sz="2400" b="1" dirty="0" err="1" smtClean="0">
                <a:solidFill>
                  <a:srgbClr val="0000CC"/>
                </a:solidFill>
              </a:rPr>
              <a:t>hộ</a:t>
            </a:r>
            <a:r>
              <a:rPr lang="en-US" sz="2400" b="1" dirty="0" smtClean="0">
                <a:solidFill>
                  <a:srgbClr val="0000CC"/>
                </a:solidFill>
              </a:rPr>
              <a:t> </a:t>
            </a:r>
            <a:r>
              <a:rPr lang="en-US" sz="2400" b="1" dirty="0" err="1" smtClean="0">
                <a:solidFill>
                  <a:srgbClr val="0000CC"/>
                </a:solidFill>
              </a:rPr>
              <a:t>khẩu</a:t>
            </a:r>
            <a:r>
              <a:rPr lang="en-US" sz="2400" b="1" dirty="0" smtClean="0">
                <a:solidFill>
                  <a:srgbClr val="0000CC"/>
                </a:solidFill>
              </a:rPr>
              <a:t> </a:t>
            </a:r>
            <a:r>
              <a:rPr lang="vi-VN" sz="2400" b="1" dirty="0" smtClean="0">
                <a:solidFill>
                  <a:srgbClr val="0000CC"/>
                </a:solidFill>
              </a:rPr>
              <a:t>đ</a:t>
            </a:r>
            <a:r>
              <a:rPr lang="en-US" sz="2400" b="1" dirty="0" smtClean="0">
                <a:solidFill>
                  <a:srgbClr val="0000CC"/>
                </a:solidFill>
              </a:rPr>
              <a:t>ể </a:t>
            </a:r>
            <a:r>
              <a:rPr lang="vi-VN" sz="2400" b="1" dirty="0" smtClean="0">
                <a:solidFill>
                  <a:srgbClr val="0000CC"/>
                </a:solidFill>
              </a:rPr>
              <a:t>đ</a:t>
            </a:r>
            <a:r>
              <a:rPr lang="en-US" sz="2400" b="1" dirty="0" smtClean="0">
                <a:solidFill>
                  <a:srgbClr val="0000CC"/>
                </a:solidFill>
              </a:rPr>
              <a:t>i </a:t>
            </a:r>
            <a:r>
              <a:rPr lang="en-US" sz="2400" b="1" dirty="0" err="1" smtClean="0">
                <a:solidFill>
                  <a:srgbClr val="0000CC"/>
                </a:solidFill>
              </a:rPr>
              <a:t>học</a:t>
            </a:r>
            <a:r>
              <a:rPr lang="en-US" sz="2400" b="1" dirty="0" smtClean="0">
                <a:solidFill>
                  <a:srgbClr val="0000CC"/>
                </a:solidFill>
              </a:rPr>
              <a:t>, </a:t>
            </a:r>
            <a:r>
              <a:rPr lang="vi-VN" sz="2400" b="1" dirty="0" smtClean="0">
                <a:solidFill>
                  <a:srgbClr val="0000CC"/>
                </a:solidFill>
              </a:rPr>
              <a:t>đ</a:t>
            </a:r>
            <a:r>
              <a:rPr lang="en-US" sz="2400" b="1" dirty="0" smtClean="0">
                <a:solidFill>
                  <a:srgbClr val="0000CC"/>
                </a:solidFill>
              </a:rPr>
              <a:t>i </a:t>
            </a:r>
            <a:r>
              <a:rPr lang="en-US" sz="2400" b="1" dirty="0" err="1" smtClean="0">
                <a:solidFill>
                  <a:srgbClr val="0000CC"/>
                </a:solidFill>
              </a:rPr>
              <a:t>làm</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d. Tổ </a:t>
            </a: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vi-VN" sz="2400" b="1" dirty="0" smtClean="0">
                <a:solidFill>
                  <a:srgbClr val="0000CC"/>
                </a:solidFill>
              </a:rPr>
              <a:t>đ</a:t>
            </a:r>
            <a:r>
              <a:rPr lang="en-US" sz="2400" b="1" dirty="0" err="1" smtClean="0">
                <a:solidFill>
                  <a:srgbClr val="0000CC"/>
                </a:solidFill>
              </a:rPr>
              <a:t>ợt</a:t>
            </a:r>
            <a:r>
              <a:rPr lang="en-US" sz="2400" b="1" dirty="0" smtClean="0">
                <a:solidFill>
                  <a:srgbClr val="0000CC"/>
                </a:solidFill>
              </a:rPr>
              <a:t> </a:t>
            </a:r>
            <a:r>
              <a:rPr lang="en-US" sz="2400" b="1" dirty="0" err="1" smtClean="0">
                <a:solidFill>
                  <a:srgbClr val="0000CC"/>
                </a:solidFill>
              </a:rPr>
              <a:t>tiêm</a:t>
            </a:r>
            <a:r>
              <a:rPr lang="en-US" sz="2400" b="1" dirty="0" smtClean="0">
                <a:solidFill>
                  <a:srgbClr val="0000CC"/>
                </a:solidFill>
              </a:rPr>
              <a:t> </a:t>
            </a:r>
            <a:r>
              <a:rPr lang="en-US" sz="2400" b="1" dirty="0" err="1" smtClean="0">
                <a:solidFill>
                  <a:srgbClr val="0000CC"/>
                </a:solidFill>
              </a:rPr>
              <a:t>vác-xin</a:t>
            </a:r>
            <a:r>
              <a:rPr lang="en-US" sz="2400" b="1" dirty="0" smtClean="0">
                <a:solidFill>
                  <a:srgbClr val="0000CC"/>
                </a:solidFill>
              </a:rPr>
              <a:t> </a:t>
            </a:r>
            <a:r>
              <a:rPr lang="en-US" sz="2400" b="1" dirty="0" err="1" smtClean="0">
                <a:solidFill>
                  <a:srgbClr val="0000CC"/>
                </a:solidFill>
              </a:rPr>
              <a:t>phòng</a:t>
            </a:r>
            <a:r>
              <a:rPr lang="en-US" sz="2400" b="1" dirty="0" smtClean="0">
                <a:solidFill>
                  <a:srgbClr val="0000CC"/>
                </a:solidFill>
              </a:rPr>
              <a:t> </a:t>
            </a:r>
            <a:r>
              <a:rPr lang="en-US" sz="2400" b="1" dirty="0" err="1" smtClean="0">
                <a:solidFill>
                  <a:srgbClr val="0000CC"/>
                </a:solidFill>
              </a:rPr>
              <a:t>bệnh</a:t>
            </a:r>
            <a:r>
              <a:rPr lang="en-US" sz="2400" b="1" dirty="0" smtClean="0">
                <a:solidFill>
                  <a:srgbClr val="0000CC"/>
                </a:solidFill>
              </a:rPr>
              <a:t> </a:t>
            </a:r>
            <a:r>
              <a:rPr lang="en-US" sz="2400" b="1" dirty="0" err="1" smtClean="0">
                <a:solidFill>
                  <a:srgbClr val="0000CC"/>
                </a:solidFill>
              </a:rPr>
              <a:t>cho</a:t>
            </a:r>
            <a:r>
              <a:rPr lang="en-US" sz="2400" b="1" dirty="0" smtClean="0">
                <a:solidFill>
                  <a:srgbClr val="0000CC"/>
                </a:solidFill>
              </a:rPr>
              <a:t> </a:t>
            </a:r>
            <a:r>
              <a:rPr lang="en-US" sz="2400" b="1" dirty="0" err="1" smtClean="0">
                <a:solidFill>
                  <a:srgbClr val="0000CC"/>
                </a:solidFill>
              </a:rPr>
              <a:t>trẻ</a:t>
            </a:r>
            <a:r>
              <a:rPr lang="en-US" sz="2400" b="1" dirty="0" smtClean="0">
                <a:solidFill>
                  <a:srgbClr val="0000CC"/>
                </a:solidFill>
              </a:rPr>
              <a:t> </a:t>
            </a:r>
            <a:r>
              <a:rPr lang="en-US" sz="2400" b="1" dirty="0" err="1" smtClean="0">
                <a:solidFill>
                  <a:srgbClr val="0000CC"/>
                </a:solidFill>
              </a:rPr>
              <a:t>em</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đ. Tổ </a:t>
            </a:r>
            <a:r>
              <a:rPr lang="en-US" sz="2400" b="1" dirty="0" err="1">
                <a:solidFill>
                  <a:srgbClr val="0000CC"/>
                </a:solidFill>
              </a:rPr>
              <a:t>chức</a:t>
            </a:r>
            <a:r>
              <a:rPr lang="en-US" sz="2400" b="1" dirty="0">
                <a:solidFill>
                  <a:srgbClr val="0000CC"/>
                </a:solidFill>
              </a:rPr>
              <a:t> </a:t>
            </a:r>
            <a:r>
              <a:rPr lang="en-US" sz="2400" b="1" dirty="0" err="1">
                <a:solidFill>
                  <a:srgbClr val="0000CC"/>
                </a:solidFill>
              </a:rPr>
              <a:t>giúp</a:t>
            </a:r>
            <a:r>
              <a:rPr lang="en-US" sz="2400" b="1" dirty="0">
                <a:solidFill>
                  <a:srgbClr val="0000CC"/>
                </a:solidFill>
              </a:rPr>
              <a:t> </a:t>
            </a:r>
            <a:r>
              <a:rPr lang="vi-VN" sz="2400" b="1" dirty="0">
                <a:solidFill>
                  <a:srgbClr val="0000CC"/>
                </a:solidFill>
              </a:rPr>
              <a:t>đ</a:t>
            </a:r>
            <a:r>
              <a:rPr lang="en-US" sz="2400" b="1" dirty="0">
                <a:solidFill>
                  <a:srgbClr val="0000CC"/>
                </a:solidFill>
              </a:rPr>
              <a:t>ỡ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gia</a:t>
            </a:r>
            <a:r>
              <a:rPr lang="en-US" sz="2400" b="1" dirty="0">
                <a:solidFill>
                  <a:srgbClr val="0000CC"/>
                </a:solidFill>
              </a:rPr>
              <a:t> </a:t>
            </a:r>
            <a:r>
              <a:rPr lang="vi-VN" sz="2400" b="1" dirty="0">
                <a:solidFill>
                  <a:srgbClr val="0000CC"/>
                </a:solidFill>
              </a:rPr>
              <a:t>đ</a:t>
            </a:r>
            <a:r>
              <a:rPr lang="en-US" sz="2400" b="1" dirty="0" err="1">
                <a:solidFill>
                  <a:srgbClr val="0000CC"/>
                </a:solidFill>
              </a:rPr>
              <a:t>ình</a:t>
            </a:r>
            <a:r>
              <a:rPr lang="en-US" sz="2400" b="1" dirty="0">
                <a:solidFill>
                  <a:srgbClr val="0000CC"/>
                </a:solidFill>
              </a:rPr>
              <a:t> </a:t>
            </a:r>
            <a:r>
              <a:rPr lang="en-US" sz="2400" b="1" dirty="0" err="1">
                <a:solidFill>
                  <a:srgbClr val="0000CC"/>
                </a:solidFill>
              </a:rPr>
              <a:t>có</a:t>
            </a:r>
            <a:r>
              <a:rPr lang="en-US" sz="2400" b="1" dirty="0">
                <a:solidFill>
                  <a:srgbClr val="0000CC"/>
                </a:solidFill>
              </a:rPr>
              <a:t> </a:t>
            </a:r>
            <a:r>
              <a:rPr lang="en-US" sz="2400" b="1" dirty="0" err="1">
                <a:solidFill>
                  <a:srgbClr val="0000CC"/>
                </a:solidFill>
              </a:rPr>
              <a:t>hoàn</a:t>
            </a:r>
            <a:r>
              <a:rPr lang="en-US" sz="2400" b="1" dirty="0">
                <a:solidFill>
                  <a:srgbClr val="0000CC"/>
                </a:solidFill>
              </a:rPr>
              <a:t> </a:t>
            </a:r>
            <a:r>
              <a:rPr lang="en-US" sz="2400" b="1" dirty="0" err="1">
                <a:solidFill>
                  <a:srgbClr val="0000CC"/>
                </a:solidFill>
              </a:rPr>
              <a:t>cảnh</a:t>
            </a:r>
            <a:r>
              <a:rPr lang="en-US" sz="2400" b="1" dirty="0">
                <a:solidFill>
                  <a:srgbClr val="0000CC"/>
                </a:solidFill>
              </a:rPr>
              <a:t> </a:t>
            </a:r>
            <a:r>
              <a:rPr lang="en-US" sz="2400" b="1" dirty="0" err="1">
                <a:solidFill>
                  <a:srgbClr val="0000CC"/>
                </a:solidFill>
              </a:rPr>
              <a:t>khó</a:t>
            </a:r>
            <a:r>
              <a:rPr lang="en-US" sz="2400" b="1" dirty="0">
                <a:solidFill>
                  <a:srgbClr val="0000CC"/>
                </a:solidFill>
              </a:rPr>
              <a:t> </a:t>
            </a:r>
            <a:r>
              <a:rPr lang="en-US" sz="2400" b="1" dirty="0" err="1">
                <a:solidFill>
                  <a:srgbClr val="0000CC"/>
                </a:solidFill>
              </a:rPr>
              <a:t>kh</a:t>
            </a:r>
            <a:r>
              <a:rPr lang="vi-VN" sz="2400" b="1" dirty="0">
                <a:solidFill>
                  <a:srgbClr val="0000CC"/>
                </a:solidFill>
              </a:rPr>
              <a:t>ă</a:t>
            </a:r>
            <a:r>
              <a:rPr lang="en-US" sz="2400" b="1" dirty="0">
                <a:solidFill>
                  <a:srgbClr val="0000CC"/>
                </a:solidFill>
              </a:rPr>
              <a:t>n. </a:t>
            </a:r>
          </a:p>
          <a:p>
            <a:pPr algn="just" eaLnBrk="1" hangingPunct="1">
              <a:lnSpc>
                <a:spcPct val="110000"/>
              </a:lnSpc>
              <a:buFontTx/>
              <a:buNone/>
            </a:pPr>
            <a:r>
              <a:rPr lang="en-US" sz="2800" b="1" smtClean="0">
                <a:solidFill>
                  <a:srgbClr val="0000CC"/>
                </a:solidFill>
              </a:rPr>
              <a:t>e. </a:t>
            </a:r>
            <a:r>
              <a:rPr lang="en-US" sz="2400" b="1" smtClean="0">
                <a:solidFill>
                  <a:srgbClr val="0000CC"/>
                </a:solidFill>
              </a:rPr>
              <a:t>Xây </a:t>
            </a:r>
            <a:r>
              <a:rPr lang="en-US" sz="2400" b="1" dirty="0" err="1">
                <a:solidFill>
                  <a:srgbClr val="0000CC"/>
                </a:solidFill>
              </a:rPr>
              <a:t>dựng</a:t>
            </a:r>
            <a:r>
              <a:rPr lang="en-US" sz="2400" b="1" dirty="0">
                <a:solidFill>
                  <a:srgbClr val="0000CC"/>
                </a:solidFill>
              </a:rPr>
              <a:t> </a:t>
            </a:r>
            <a:r>
              <a:rPr lang="en-US" sz="2400" b="1" dirty="0" err="1">
                <a:solidFill>
                  <a:srgbClr val="0000CC"/>
                </a:solidFill>
              </a:rPr>
              <a:t>tr</a:t>
            </a:r>
            <a:r>
              <a:rPr lang="vi-VN" sz="2400" b="1" dirty="0">
                <a:solidFill>
                  <a:srgbClr val="0000CC"/>
                </a:solidFill>
              </a:rPr>
              <a:t>ư</a:t>
            </a:r>
            <a:r>
              <a:rPr lang="en-US" sz="2400" b="1" dirty="0" err="1">
                <a:solidFill>
                  <a:srgbClr val="0000CC"/>
                </a:solidFill>
              </a:rPr>
              <a:t>ờng</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vi-VN" sz="2400" b="1" dirty="0">
                <a:solidFill>
                  <a:srgbClr val="0000CC"/>
                </a:solidFill>
              </a:rPr>
              <a:t>đ</a:t>
            </a:r>
            <a:r>
              <a:rPr lang="en-US" sz="2400" b="1" dirty="0" err="1">
                <a:solidFill>
                  <a:srgbClr val="0000CC"/>
                </a:solidFill>
              </a:rPr>
              <a:t>iểm</a:t>
            </a:r>
            <a:r>
              <a:rPr lang="en-US" sz="2400" b="1" dirty="0">
                <a:solidFill>
                  <a:srgbClr val="0000CC"/>
                </a:solidFill>
              </a:rPr>
              <a:t> </a:t>
            </a:r>
            <a:r>
              <a:rPr lang="en-US" sz="2400" b="1" dirty="0" err="1">
                <a:solidFill>
                  <a:srgbClr val="0000CC"/>
                </a:solidFill>
              </a:rPr>
              <a:t>vui</a:t>
            </a:r>
            <a:r>
              <a:rPr lang="en-US" sz="2400" b="1" dirty="0">
                <a:solidFill>
                  <a:srgbClr val="0000CC"/>
                </a:solidFill>
              </a:rPr>
              <a:t> </a:t>
            </a:r>
            <a:r>
              <a:rPr lang="en-US" sz="2400" b="1" dirty="0" err="1">
                <a:solidFill>
                  <a:srgbClr val="0000CC"/>
                </a:solidFill>
              </a:rPr>
              <a:t>ch</a:t>
            </a:r>
            <a:r>
              <a:rPr lang="vi-VN" sz="2400" b="1" dirty="0">
                <a:solidFill>
                  <a:srgbClr val="0000CC"/>
                </a:solidFill>
              </a:rPr>
              <a:t>ơ</a:t>
            </a:r>
            <a:r>
              <a:rPr lang="en-US" sz="2400" b="1" dirty="0">
                <a:solidFill>
                  <a:srgbClr val="0000CC"/>
                </a:solidFill>
              </a:rPr>
              <a:t>i </a:t>
            </a:r>
            <a:r>
              <a:rPr lang="en-US" sz="2400" b="1" dirty="0" err="1">
                <a:solidFill>
                  <a:srgbClr val="0000CC"/>
                </a:solidFill>
              </a:rPr>
              <a:t>cho</a:t>
            </a:r>
            <a:r>
              <a:rPr lang="en-US" sz="2400" b="1" dirty="0">
                <a:solidFill>
                  <a:srgbClr val="0000CC"/>
                </a:solidFill>
              </a:rPr>
              <a:t> </a:t>
            </a:r>
            <a:r>
              <a:rPr lang="en-US" sz="2400" b="1" dirty="0" err="1">
                <a:solidFill>
                  <a:srgbClr val="0000CC"/>
                </a:solidFill>
              </a:rPr>
              <a:t>trẻ</a:t>
            </a:r>
            <a:r>
              <a:rPr lang="en-US" sz="2400" b="1" dirty="0">
                <a:solidFill>
                  <a:srgbClr val="0000CC"/>
                </a:solidFill>
              </a:rPr>
              <a:t> </a:t>
            </a:r>
            <a:r>
              <a:rPr lang="en-US" sz="2400" b="1" dirty="0" err="1">
                <a:solidFill>
                  <a:srgbClr val="0000CC"/>
                </a:solidFill>
              </a:rPr>
              <a:t>em</a:t>
            </a:r>
            <a:r>
              <a:rPr lang="en-US" sz="2400" b="1" dirty="0">
                <a:solidFill>
                  <a:srgbClr val="0000CC"/>
                </a:solidFill>
              </a:rPr>
              <a:t>, </a:t>
            </a:r>
            <a:r>
              <a:rPr lang="en-US" sz="2400" b="1" dirty="0" err="1">
                <a:solidFill>
                  <a:srgbClr val="0000CC"/>
                </a:solidFill>
              </a:rPr>
              <a:t>trạm</a:t>
            </a:r>
            <a:r>
              <a:rPr lang="en-US" sz="2400" b="1" dirty="0">
                <a:solidFill>
                  <a:srgbClr val="0000CC"/>
                </a:solidFill>
              </a:rPr>
              <a:t> y </a:t>
            </a:r>
            <a:r>
              <a:rPr lang="en-US" sz="2400" b="1" dirty="0" err="1">
                <a:solidFill>
                  <a:srgbClr val="0000CC"/>
                </a:solidFill>
              </a:rPr>
              <a:t>tế</a:t>
            </a:r>
            <a:r>
              <a:rPr lang="en-US" sz="2400" b="1" dirty="0">
                <a:solidFill>
                  <a:srgbClr val="0000CC"/>
                </a:solidFill>
              </a:rPr>
              <a:t>,…    </a:t>
            </a:r>
          </a:p>
          <a:p>
            <a:pPr algn="just" eaLnBrk="1" hangingPunct="1">
              <a:lnSpc>
                <a:spcPct val="110000"/>
              </a:lnSpc>
              <a:buFontTx/>
              <a:buNone/>
            </a:pPr>
            <a:r>
              <a:rPr lang="en-US" sz="2400" b="1" smtClean="0">
                <a:solidFill>
                  <a:srgbClr val="0000CC"/>
                </a:solidFill>
              </a:rPr>
              <a:t>g.  Mừng </a:t>
            </a:r>
            <a:r>
              <a:rPr lang="en-US" sz="2400" b="1" dirty="0" err="1" smtClean="0">
                <a:solidFill>
                  <a:srgbClr val="0000CC"/>
                </a:solidFill>
              </a:rPr>
              <a:t>thọ</a:t>
            </a:r>
            <a:r>
              <a:rPr lang="en-US" sz="2400" b="1" dirty="0" smtClean="0">
                <a:solidFill>
                  <a:srgbClr val="0000CC"/>
                </a:solidFill>
              </a:rPr>
              <a:t> </a:t>
            </a:r>
            <a:r>
              <a:rPr lang="en-US" sz="2400" b="1" dirty="0" err="1" smtClean="0">
                <a:solidFill>
                  <a:srgbClr val="0000CC"/>
                </a:solidFill>
              </a:rPr>
              <a:t>ng</a:t>
            </a:r>
            <a:r>
              <a:rPr lang="vi-VN" sz="2400" b="1" dirty="0" smtClean="0">
                <a:solidFill>
                  <a:srgbClr val="0000CC"/>
                </a:solidFill>
              </a:rPr>
              <a:t>ư</a:t>
            </a:r>
            <a:r>
              <a:rPr lang="en-US" sz="2400" b="1" dirty="0" err="1" smtClean="0">
                <a:solidFill>
                  <a:srgbClr val="0000CC"/>
                </a:solidFill>
              </a:rPr>
              <a:t>ời</a:t>
            </a:r>
            <a:r>
              <a:rPr lang="en-US" sz="2400" b="1" dirty="0" smtClean="0">
                <a:solidFill>
                  <a:srgbClr val="0000CC"/>
                </a:solidFill>
              </a:rPr>
              <a:t> </a:t>
            </a:r>
            <a:r>
              <a:rPr lang="en-US" sz="2400" b="1" dirty="0" err="1" smtClean="0">
                <a:solidFill>
                  <a:srgbClr val="0000CC"/>
                </a:solidFill>
              </a:rPr>
              <a:t>già</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h. Tổng </a:t>
            </a:r>
            <a:r>
              <a:rPr lang="en-US" sz="2400" b="1" dirty="0" err="1" smtClean="0">
                <a:solidFill>
                  <a:srgbClr val="0000CC"/>
                </a:solidFill>
              </a:rPr>
              <a:t>vệ</a:t>
            </a:r>
            <a:r>
              <a:rPr lang="en-US" sz="2400" b="1" dirty="0" smtClean="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smtClean="0">
                <a:solidFill>
                  <a:srgbClr val="0000CC"/>
                </a:solidFill>
              </a:rPr>
              <a:t>làng</a:t>
            </a:r>
            <a:r>
              <a:rPr lang="en-US" sz="2400" b="1" dirty="0" smtClean="0">
                <a:solidFill>
                  <a:srgbClr val="0000CC"/>
                </a:solidFill>
              </a:rPr>
              <a:t> </a:t>
            </a:r>
            <a:r>
              <a:rPr lang="en-US" sz="2400" b="1" dirty="0" err="1" smtClean="0">
                <a:solidFill>
                  <a:srgbClr val="0000CC"/>
                </a:solidFill>
              </a:rPr>
              <a:t>xóm</a:t>
            </a:r>
            <a:r>
              <a:rPr lang="en-US" sz="2400" b="1" dirty="0" smtClean="0">
                <a:solidFill>
                  <a:srgbClr val="0000CC"/>
                </a:solidFill>
              </a:rPr>
              <a:t>, </a:t>
            </a:r>
            <a:r>
              <a:rPr lang="en-US" sz="2400" b="1" dirty="0" err="1" smtClean="0">
                <a:solidFill>
                  <a:srgbClr val="0000CC"/>
                </a:solidFill>
              </a:rPr>
              <a:t>phố</a:t>
            </a:r>
            <a:r>
              <a:rPr lang="en-US" sz="2400" b="1" dirty="0" smtClean="0">
                <a:solidFill>
                  <a:srgbClr val="0000CC"/>
                </a:solidFill>
              </a:rPr>
              <a:t> </a:t>
            </a:r>
            <a:r>
              <a:rPr lang="en-US" sz="2400" b="1" dirty="0" err="1" smtClean="0">
                <a:solidFill>
                  <a:srgbClr val="0000CC"/>
                </a:solidFill>
              </a:rPr>
              <a:t>ph</a:t>
            </a:r>
            <a:r>
              <a:rPr lang="vi-VN" sz="2400" b="1" dirty="0" smtClean="0">
                <a:solidFill>
                  <a:srgbClr val="0000CC"/>
                </a:solidFill>
              </a:rPr>
              <a:t>ư</a:t>
            </a:r>
            <a:r>
              <a:rPr lang="en-US" sz="2400" b="1" dirty="0" err="1" smtClean="0">
                <a:solidFill>
                  <a:srgbClr val="0000CC"/>
                </a:solidFill>
              </a:rPr>
              <a:t>ờng</a:t>
            </a:r>
            <a:r>
              <a:rPr lang="en-US" sz="2400" b="1" dirty="0" smtClean="0">
                <a:solidFill>
                  <a:srgbClr val="0000CC"/>
                </a:solidFill>
              </a:rPr>
              <a:t>.</a:t>
            </a:r>
          </a:p>
          <a:p>
            <a:pPr algn="just" eaLnBrk="1" hangingPunct="1">
              <a:lnSpc>
                <a:spcPct val="110000"/>
              </a:lnSpc>
              <a:buNone/>
            </a:pPr>
            <a:r>
              <a:rPr lang="en-US" sz="2400" b="1" smtClean="0">
                <a:solidFill>
                  <a:srgbClr val="0000CC"/>
                </a:solidFill>
              </a:rPr>
              <a:t> i. Tổ </a:t>
            </a:r>
            <a:r>
              <a:rPr lang="en-US" sz="2400" b="1" dirty="0" err="1">
                <a:solidFill>
                  <a:srgbClr val="0000CC"/>
                </a:solidFill>
              </a:rPr>
              <a:t>chức</a:t>
            </a:r>
            <a:r>
              <a:rPr lang="en-US" sz="2400" b="1" dirty="0">
                <a:solidFill>
                  <a:srgbClr val="0000CC"/>
                </a:solidFill>
              </a:rPr>
              <a:t>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hoạt</a:t>
            </a:r>
            <a:r>
              <a:rPr lang="en-US" sz="2400" b="1" dirty="0">
                <a:solidFill>
                  <a:srgbClr val="0000CC"/>
                </a:solidFill>
              </a:rPr>
              <a:t> </a:t>
            </a:r>
            <a:r>
              <a:rPr lang="vi-VN" sz="2400" b="1" dirty="0">
                <a:solidFill>
                  <a:srgbClr val="0000CC"/>
                </a:solidFill>
              </a:rPr>
              <a:t>đ</a:t>
            </a:r>
            <a:r>
              <a:rPr lang="en-US" sz="2400" b="1" dirty="0" err="1">
                <a:solidFill>
                  <a:srgbClr val="0000CC"/>
                </a:solidFill>
              </a:rPr>
              <a:t>ộng</a:t>
            </a:r>
            <a:r>
              <a:rPr lang="en-US" sz="2400" b="1" dirty="0">
                <a:solidFill>
                  <a:srgbClr val="0000CC"/>
                </a:solidFill>
              </a:rPr>
              <a:t> </a:t>
            </a:r>
            <a:r>
              <a:rPr lang="en-US" sz="2400" b="1" dirty="0" err="1">
                <a:solidFill>
                  <a:srgbClr val="0000CC"/>
                </a:solidFill>
              </a:rPr>
              <a:t>khuyến</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khen</a:t>
            </a:r>
            <a:r>
              <a:rPr lang="en-US" sz="2400" b="1" dirty="0">
                <a:solidFill>
                  <a:srgbClr val="0000CC"/>
                </a:solidFill>
              </a:rPr>
              <a:t> </a:t>
            </a:r>
            <a:r>
              <a:rPr lang="en-US" sz="2400" b="1" dirty="0" err="1">
                <a:solidFill>
                  <a:srgbClr val="0000CC"/>
                </a:solidFill>
              </a:rPr>
              <a:t>th</a:t>
            </a:r>
            <a:r>
              <a:rPr lang="vi-VN" sz="2400" b="1" dirty="0">
                <a:solidFill>
                  <a:srgbClr val="0000CC"/>
                </a:solidFill>
              </a:rPr>
              <a:t>ư</a:t>
            </a:r>
            <a:r>
              <a:rPr lang="en-US" sz="2400" b="1" dirty="0" err="1">
                <a:solidFill>
                  <a:srgbClr val="0000CC"/>
                </a:solidFill>
              </a:rPr>
              <a:t>ởng</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a:solidFill>
                  <a:srgbClr val="0000CC"/>
                </a:solidFill>
              </a:rPr>
              <a:t>giỏi</a:t>
            </a:r>
            <a:r>
              <a:rPr lang="en-US" sz="2400" b="1" dirty="0">
                <a:solidFill>
                  <a:srgbClr val="0000CC"/>
                </a:solidFill>
              </a:rPr>
              <a:t>, </a:t>
            </a:r>
            <a:r>
              <a:rPr lang="en-US" sz="2400" b="1" dirty="0" err="1">
                <a:solidFill>
                  <a:srgbClr val="0000CC"/>
                </a:solidFill>
              </a:rPr>
              <a:t>trao</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bổng</a:t>
            </a:r>
            <a:r>
              <a:rPr lang="en-US" sz="2400" b="1" dirty="0">
                <a:solidFill>
                  <a:srgbClr val="0000CC"/>
                </a:solidFill>
              </a:rPr>
              <a:t> </a:t>
            </a:r>
            <a:r>
              <a:rPr lang="en-US" sz="2400" b="1" dirty="0" err="1">
                <a:solidFill>
                  <a:srgbClr val="0000CC"/>
                </a:solidFill>
              </a:rPr>
              <a:t>cho</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sinh</a:t>
            </a:r>
            <a:r>
              <a:rPr lang="en-US" sz="2400" b="1" dirty="0">
                <a:solidFill>
                  <a:srgbClr val="0000CC"/>
                </a:solidFill>
              </a:rPr>
              <a:t> </a:t>
            </a:r>
            <a:r>
              <a:rPr lang="en-US" sz="2400" b="1" dirty="0" err="1">
                <a:solidFill>
                  <a:srgbClr val="0000CC"/>
                </a:solidFill>
              </a:rPr>
              <a:t>nghèo</a:t>
            </a:r>
            <a:r>
              <a:rPr lang="en-US" sz="2400" b="1" dirty="0">
                <a:solidFill>
                  <a:srgbClr val="0000CC"/>
                </a:solidFill>
              </a:rPr>
              <a:t> v</a:t>
            </a:r>
            <a:r>
              <a:rPr lang="vi-VN" sz="2400" b="1" dirty="0">
                <a:solidFill>
                  <a:srgbClr val="0000CC"/>
                </a:solidFill>
              </a:rPr>
              <a:t>ư</a:t>
            </a:r>
            <a:r>
              <a:rPr lang="en-US" sz="2400" b="1" dirty="0" err="1">
                <a:solidFill>
                  <a:srgbClr val="0000CC"/>
                </a:solidFill>
              </a:rPr>
              <a:t>ợt</a:t>
            </a:r>
            <a:r>
              <a:rPr lang="en-US" sz="2400" b="1" dirty="0">
                <a:solidFill>
                  <a:srgbClr val="0000CC"/>
                </a:solidFill>
              </a:rPr>
              <a:t> </a:t>
            </a:r>
            <a:r>
              <a:rPr lang="en-US" sz="2400" b="1" dirty="0" err="1">
                <a:solidFill>
                  <a:srgbClr val="0000CC"/>
                </a:solidFill>
              </a:rPr>
              <a:t>khó</a:t>
            </a:r>
            <a:r>
              <a:rPr lang="en-US" sz="2400" b="1" dirty="0">
                <a:solidFill>
                  <a:srgbClr val="0000CC"/>
                </a:solidFill>
              </a:rPr>
              <a:t>,…)</a:t>
            </a:r>
          </a:p>
          <a:p>
            <a:pPr algn="just" eaLnBrk="1" hangingPunct="1">
              <a:lnSpc>
                <a:spcPct val="110000"/>
              </a:lnSpc>
              <a:buFontTx/>
              <a:buNone/>
            </a:pPr>
            <a:endParaRPr lang="en-US" sz="2400" b="1" dirty="0" smtClean="0">
              <a:solidFill>
                <a:srgbClr val="0000CC"/>
              </a:solidFill>
            </a:endParaRPr>
          </a:p>
        </p:txBody>
      </p:sp>
      <p:sp>
        <p:nvSpPr>
          <p:cNvPr id="2" name="Oval 1"/>
          <p:cNvSpPr/>
          <p:nvPr/>
        </p:nvSpPr>
        <p:spPr>
          <a:xfrm>
            <a:off x="361014" y="54102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6010" y="48768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6010" y="30480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1014" y="35052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6030" y="25146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6030" y="20574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6030" y="16002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5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999612"/>
            <a:ext cx="3733800" cy="4114800"/>
          </a:xfrm>
          <a:prstGeom prst="rect">
            <a:avLst/>
          </a:prstGeom>
        </p:spPr>
      </p:pic>
      <p:pic>
        <p:nvPicPr>
          <p:cNvPr id="18" name="Picture 8" descr="images[7]"/>
          <p:cNvPicPr>
            <a:picLocks noChangeAspect="1" noChangeArrowheads="1"/>
          </p:cNvPicPr>
          <p:nvPr/>
        </p:nvPicPr>
        <p:blipFill>
          <a:blip r:embed="rId5">
            <a:lum bright="-24000"/>
          </a:blip>
          <a:srcRect/>
          <a:stretch>
            <a:fillRect/>
          </a:stretch>
        </p:blipFill>
        <p:spPr bwMode="auto">
          <a:xfrm>
            <a:off x="4800600" y="999612"/>
            <a:ext cx="3594895" cy="4114800"/>
          </a:xfrm>
          <a:prstGeom prst="rect">
            <a:avLst/>
          </a:prstGeom>
          <a:noFill/>
          <a:ln w="9525">
            <a:noFill/>
            <a:miter lim="800000"/>
            <a:headEnd/>
            <a:tailEnd/>
          </a:ln>
        </p:spPr>
      </p:pic>
      <p:sp>
        <p:nvSpPr>
          <p:cNvPr id="19" name="Text Box 11"/>
          <p:cNvSpPr txBox="1">
            <a:spLocks noChangeArrowheads="1"/>
          </p:cNvSpPr>
          <p:nvPr/>
        </p:nvSpPr>
        <p:spPr bwMode="auto">
          <a:xfrm>
            <a:off x="5284022" y="5253335"/>
            <a:ext cx="3478978" cy="461665"/>
          </a:xfrm>
          <a:prstGeom prst="rect">
            <a:avLst/>
          </a:prstGeom>
          <a:noFill/>
          <a:ln w="9525">
            <a:noFill/>
            <a:miter lim="800000"/>
            <a:headEnd/>
            <a:tailEnd/>
          </a:ln>
        </p:spPr>
        <p:txBody>
          <a:bodyPr wrap="square">
            <a:spAutoFit/>
          </a:bodyPr>
          <a:lstStyle/>
          <a:p>
            <a:pPr>
              <a:spcBef>
                <a:spcPct val="50000"/>
              </a:spcBef>
            </a:pPr>
            <a:r>
              <a:rPr lang="en-US" sz="2400" b="1">
                <a:solidFill>
                  <a:srgbClr val="0000CC"/>
                </a:solidFill>
              </a:rPr>
              <a:t>Xác nhận hộ khẩu</a:t>
            </a:r>
          </a:p>
        </p:txBody>
      </p:sp>
      <p:sp>
        <p:nvSpPr>
          <p:cNvPr id="21" name="Text Box 11"/>
          <p:cNvSpPr txBox="1">
            <a:spLocks noChangeArrowheads="1"/>
          </p:cNvSpPr>
          <p:nvPr/>
        </p:nvSpPr>
        <p:spPr bwMode="auto">
          <a:xfrm>
            <a:off x="1016822" y="5194357"/>
            <a:ext cx="3478978" cy="461665"/>
          </a:xfrm>
          <a:prstGeom prst="rect">
            <a:avLst/>
          </a:prstGeom>
          <a:noFill/>
          <a:ln w="9525">
            <a:noFill/>
            <a:miter lim="800000"/>
            <a:headEnd/>
            <a:tailEnd/>
          </a:ln>
        </p:spPr>
        <p:txBody>
          <a:bodyPr wrap="square">
            <a:spAutoFit/>
          </a:bodyPr>
          <a:lstStyle/>
          <a:p>
            <a:pPr>
              <a:spcBef>
                <a:spcPct val="50000"/>
              </a:spcBef>
            </a:pPr>
            <a:r>
              <a:rPr lang="en-US" sz="2400" b="1" smtClean="0">
                <a:solidFill>
                  <a:srgbClr val="0000CC"/>
                </a:solidFill>
              </a:rPr>
              <a:t>Làm giấy khai sinh</a:t>
            </a:r>
            <a:endParaRPr lang="en-US" sz="2400" b="1">
              <a:solidFill>
                <a:srgbClr val="0000CC"/>
              </a:solidFill>
            </a:endParaRPr>
          </a:p>
        </p:txBody>
      </p:sp>
    </p:spTree>
    <p:extLst>
      <p:ext uri="{BB962C8B-B14F-4D97-AF65-F5344CB8AC3E}">
        <p14:creationId xmlns:p14="http://schemas.microsoft.com/office/powerpoint/2010/main" val="217563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429000"/>
            <a:ext cx="3657600" cy="28194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187" y="457201"/>
            <a:ext cx="3540813" cy="26670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959" y="457201"/>
            <a:ext cx="3789231" cy="266700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3428999"/>
            <a:ext cx="3856190" cy="2819400"/>
          </a:xfrm>
          <a:prstGeom prst="rect">
            <a:avLst/>
          </a:prstGeom>
        </p:spPr>
      </p:pic>
    </p:spTree>
    <p:extLst>
      <p:ext uri="{BB962C8B-B14F-4D97-AF65-F5344CB8AC3E}">
        <p14:creationId xmlns:p14="http://schemas.microsoft.com/office/powerpoint/2010/main" val="217563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
          <p:cNvSpPr>
            <a:spLocks noChangeArrowheads="1"/>
          </p:cNvSpPr>
          <p:nvPr/>
        </p:nvSpPr>
        <p:spPr bwMode="auto">
          <a:xfrm>
            <a:off x="228600" y="76200"/>
            <a:ext cx="8686800" cy="1143000"/>
          </a:xfrm>
          <a:prstGeom prst="rect">
            <a:avLst/>
          </a:prstGeom>
          <a:noFill/>
          <a:ln w="9525">
            <a:noFill/>
            <a:miter lim="800000"/>
            <a:headEnd/>
            <a:tailEnd/>
          </a:ln>
        </p:spPr>
        <p:txBody>
          <a:bodyPr anchor="ctr"/>
          <a:lstStyle/>
          <a:p>
            <a:pPr algn="just"/>
            <a:r>
              <a:rPr lang="en-US" sz="2400" b="1" smtClean="0">
                <a:solidFill>
                  <a:srgbClr val="FF0000"/>
                </a:solidFill>
              </a:rPr>
              <a:t>Bài</a:t>
            </a:r>
            <a:r>
              <a:rPr lang="en-US" sz="2400" b="1">
                <a:solidFill>
                  <a:srgbClr val="FF0000"/>
                </a:solidFill>
              </a:rPr>
              <a:t> </a:t>
            </a:r>
            <a:r>
              <a:rPr lang="en-US" sz="2400" b="1" smtClean="0">
                <a:solidFill>
                  <a:srgbClr val="FF0000"/>
                </a:solidFill>
              </a:rPr>
              <a:t>1. Trong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việc</a:t>
            </a:r>
            <a:r>
              <a:rPr lang="en-US" sz="2400" b="1" dirty="0">
                <a:solidFill>
                  <a:srgbClr val="FF0000"/>
                </a:solidFill>
              </a:rPr>
              <a:t> </a:t>
            </a:r>
            <a:r>
              <a:rPr lang="en-US" sz="2400" b="1" dirty="0" err="1">
                <a:solidFill>
                  <a:srgbClr val="FF0000"/>
                </a:solidFill>
              </a:rPr>
              <a:t>sau</a:t>
            </a:r>
            <a:r>
              <a:rPr lang="en-US" sz="2400" b="1" dirty="0">
                <a:solidFill>
                  <a:srgbClr val="FF0000"/>
                </a:solidFill>
              </a:rPr>
              <a:t> </a:t>
            </a:r>
            <a:r>
              <a:rPr lang="vi-VN" sz="2400" b="1" dirty="0">
                <a:solidFill>
                  <a:srgbClr val="FF0000"/>
                </a:solidFill>
              </a:rPr>
              <a:t>đ</a:t>
            </a:r>
            <a:r>
              <a:rPr lang="en-US" sz="2400" b="1" dirty="0" err="1">
                <a:solidFill>
                  <a:srgbClr val="FF0000"/>
                </a:solidFill>
              </a:rPr>
              <a:t>ây</a:t>
            </a:r>
            <a:r>
              <a:rPr lang="en-US" sz="2400" b="1" dirty="0">
                <a:solidFill>
                  <a:srgbClr val="FF0000"/>
                </a:solidFill>
              </a:rPr>
              <a:t>, </a:t>
            </a:r>
            <a:r>
              <a:rPr lang="en-US" sz="2400" b="1" dirty="0" err="1">
                <a:solidFill>
                  <a:srgbClr val="FF0000"/>
                </a:solidFill>
              </a:rPr>
              <a:t>việc</a:t>
            </a:r>
            <a:r>
              <a:rPr lang="en-US" sz="2400" b="1" dirty="0">
                <a:solidFill>
                  <a:srgbClr val="FF0000"/>
                </a:solidFill>
              </a:rPr>
              <a:t> </a:t>
            </a:r>
            <a:r>
              <a:rPr lang="en-US" sz="2400" b="1" dirty="0" err="1">
                <a:solidFill>
                  <a:srgbClr val="FF0000"/>
                </a:solidFill>
              </a:rPr>
              <a:t>nào</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vi-VN" sz="2400" b="1" dirty="0">
                <a:solidFill>
                  <a:srgbClr val="FF0000"/>
                </a:solidFill>
              </a:rPr>
              <a:t>đ</a:t>
            </a:r>
            <a:r>
              <a:rPr lang="en-US" sz="2400" b="1" dirty="0" err="1">
                <a:solidFill>
                  <a:srgbClr val="FF0000"/>
                </a:solidFill>
              </a:rPr>
              <a:t>ến</a:t>
            </a:r>
            <a:r>
              <a:rPr lang="en-US" sz="2400" b="1" dirty="0">
                <a:solidFill>
                  <a:srgbClr val="FF0000"/>
                </a:solidFill>
              </a:rPr>
              <a:t> UBND </a:t>
            </a:r>
            <a:r>
              <a:rPr lang="en-US" sz="2400" b="1" dirty="0" err="1">
                <a:solidFill>
                  <a:srgbClr val="FF0000"/>
                </a:solidFill>
              </a:rPr>
              <a:t>xã</a:t>
            </a:r>
            <a:r>
              <a:rPr lang="en-US" sz="2400" b="1" dirty="0">
                <a:solidFill>
                  <a:srgbClr val="FF0000"/>
                </a:solidFill>
              </a:rPr>
              <a:t> (</a:t>
            </a:r>
            <a:r>
              <a:rPr lang="en-US" sz="2400" b="1" dirty="0" err="1">
                <a:solidFill>
                  <a:srgbClr val="FF0000"/>
                </a:solidFill>
              </a:rPr>
              <a:t>ph</a:t>
            </a:r>
            <a:r>
              <a:rPr lang="vi-VN" sz="2400" b="1" dirty="0">
                <a:solidFill>
                  <a:srgbClr val="FF0000"/>
                </a:solidFill>
              </a:rPr>
              <a:t>ư</a:t>
            </a:r>
            <a:r>
              <a:rPr lang="en-US" sz="2400" b="1" dirty="0" err="1">
                <a:solidFill>
                  <a:srgbClr val="FF0000"/>
                </a:solidFill>
              </a:rPr>
              <a:t>ờng</a:t>
            </a:r>
            <a:r>
              <a:rPr lang="en-US" sz="2400" b="1" dirty="0">
                <a:solidFill>
                  <a:srgbClr val="FF0000"/>
                </a:solidFill>
              </a:rPr>
              <a:t>) </a:t>
            </a:r>
            <a:r>
              <a:rPr lang="vi-VN" sz="2400" b="1" dirty="0">
                <a:solidFill>
                  <a:srgbClr val="FF0000"/>
                </a:solidFill>
              </a:rPr>
              <a:t>đ</a:t>
            </a:r>
            <a:r>
              <a:rPr lang="en-US" sz="2400" b="1" dirty="0">
                <a:solidFill>
                  <a:srgbClr val="FF0000"/>
                </a:solidFill>
              </a:rPr>
              <a:t>ể </a:t>
            </a:r>
            <a:r>
              <a:rPr lang="en-US" sz="2400" b="1" dirty="0" err="1">
                <a:solidFill>
                  <a:srgbClr val="FF0000"/>
                </a:solidFill>
              </a:rPr>
              <a:t>giải</a:t>
            </a:r>
            <a:r>
              <a:rPr lang="en-US" sz="2400" b="1" dirty="0">
                <a:solidFill>
                  <a:srgbClr val="FF0000"/>
                </a:solidFill>
              </a:rPr>
              <a:t> </a:t>
            </a:r>
            <a:r>
              <a:rPr lang="en-US" sz="2400" b="1" dirty="0" err="1">
                <a:solidFill>
                  <a:srgbClr val="FF0000"/>
                </a:solidFill>
              </a:rPr>
              <a:t>quyết</a:t>
            </a:r>
            <a:r>
              <a:rPr lang="en-US" sz="2400" b="1" dirty="0">
                <a:solidFill>
                  <a:srgbClr val="FF0000"/>
                </a:solidFill>
              </a:rPr>
              <a:t>?</a:t>
            </a:r>
          </a:p>
        </p:txBody>
      </p:sp>
      <p:sp>
        <p:nvSpPr>
          <p:cNvPr id="17" name="Rectangle 3"/>
          <p:cNvSpPr txBox="1">
            <a:spLocks noChangeArrowheads="1"/>
          </p:cNvSpPr>
          <p:nvPr/>
        </p:nvSpPr>
        <p:spPr bwMode="auto">
          <a:xfrm>
            <a:off x="381000" y="11430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10000"/>
              </a:lnSpc>
              <a:buNone/>
            </a:pPr>
            <a:r>
              <a:rPr lang="en-US" sz="2400" b="1">
                <a:solidFill>
                  <a:srgbClr val="0000CC"/>
                </a:solidFill>
              </a:rPr>
              <a:t>a.  Đ</a:t>
            </a:r>
            <a:r>
              <a:rPr lang="vi-VN" sz="2400" b="1">
                <a:solidFill>
                  <a:srgbClr val="0000CC"/>
                </a:solidFill>
              </a:rPr>
              <a:t>ă</a:t>
            </a:r>
            <a:r>
              <a:rPr lang="en-US" sz="2400" b="1">
                <a:solidFill>
                  <a:srgbClr val="0000CC"/>
                </a:solidFill>
              </a:rPr>
              <a:t>ng ký tạm trú cho khách ở lại nhà qua </a:t>
            </a:r>
            <a:r>
              <a:rPr lang="vi-VN" sz="2400" b="1">
                <a:solidFill>
                  <a:srgbClr val="0000CC"/>
                </a:solidFill>
              </a:rPr>
              <a:t>đ</a:t>
            </a:r>
            <a:r>
              <a:rPr lang="en-US" sz="2400" b="1">
                <a:solidFill>
                  <a:srgbClr val="0000CC"/>
                </a:solidFill>
              </a:rPr>
              <a:t>êm. </a:t>
            </a:r>
          </a:p>
          <a:p>
            <a:pPr algn="just" eaLnBrk="1" hangingPunct="1">
              <a:lnSpc>
                <a:spcPct val="110000"/>
              </a:lnSpc>
              <a:buFontTx/>
              <a:buNone/>
            </a:pPr>
            <a:r>
              <a:rPr lang="en-US" sz="2400" b="1" smtClean="0">
                <a:solidFill>
                  <a:srgbClr val="0000CC"/>
                </a:solidFill>
              </a:rPr>
              <a:t>b.  Cấp </a:t>
            </a:r>
            <a:r>
              <a:rPr lang="en-US" sz="2400" b="1" dirty="0" err="1" smtClean="0">
                <a:solidFill>
                  <a:srgbClr val="0000CC"/>
                </a:solidFill>
              </a:rPr>
              <a:t>giấy</a:t>
            </a:r>
            <a:r>
              <a:rPr lang="en-US" sz="2400" b="1" dirty="0" smtClean="0">
                <a:solidFill>
                  <a:srgbClr val="0000CC"/>
                </a:solidFill>
              </a:rPr>
              <a:t> </a:t>
            </a:r>
            <a:r>
              <a:rPr lang="en-US" sz="2400" b="1" dirty="0" err="1" smtClean="0">
                <a:solidFill>
                  <a:srgbClr val="0000CC"/>
                </a:solidFill>
              </a:rPr>
              <a:t>khai</a:t>
            </a:r>
            <a:r>
              <a:rPr lang="en-US" sz="2400" b="1" dirty="0" smtClean="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smtClean="0">
                <a:solidFill>
                  <a:srgbClr val="0000CC"/>
                </a:solidFill>
              </a:rPr>
              <a:t>cho</a:t>
            </a:r>
            <a:r>
              <a:rPr lang="en-US" sz="2400" b="1" dirty="0" smtClean="0">
                <a:solidFill>
                  <a:srgbClr val="0000CC"/>
                </a:solidFill>
              </a:rPr>
              <a:t> </a:t>
            </a:r>
            <a:r>
              <a:rPr lang="en-US" sz="2400" b="1" dirty="0" err="1" smtClean="0">
                <a:solidFill>
                  <a:srgbClr val="0000CC"/>
                </a:solidFill>
              </a:rPr>
              <a:t>em</a:t>
            </a:r>
            <a:r>
              <a:rPr lang="en-US" sz="2400" b="1" dirty="0" smtClean="0">
                <a:solidFill>
                  <a:srgbClr val="0000CC"/>
                </a:solidFill>
              </a:rPr>
              <a:t> </a:t>
            </a:r>
            <a:r>
              <a:rPr lang="en-US" sz="2400" b="1" dirty="0" err="1" smtClean="0">
                <a:solidFill>
                  <a:srgbClr val="0000CC"/>
                </a:solidFill>
              </a:rPr>
              <a:t>bé</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c.  Xác </a:t>
            </a:r>
            <a:r>
              <a:rPr lang="en-US" sz="2400" b="1" dirty="0" err="1" smtClean="0">
                <a:solidFill>
                  <a:srgbClr val="0000CC"/>
                </a:solidFill>
              </a:rPr>
              <a:t>nhận</a:t>
            </a:r>
            <a:r>
              <a:rPr lang="en-US" sz="2400" b="1" dirty="0" smtClean="0">
                <a:solidFill>
                  <a:srgbClr val="0000CC"/>
                </a:solidFill>
              </a:rPr>
              <a:t> </a:t>
            </a:r>
            <a:r>
              <a:rPr lang="en-US" sz="2400" b="1" dirty="0" err="1" smtClean="0">
                <a:solidFill>
                  <a:srgbClr val="0000CC"/>
                </a:solidFill>
              </a:rPr>
              <a:t>hộ</a:t>
            </a:r>
            <a:r>
              <a:rPr lang="en-US" sz="2400" b="1" dirty="0" smtClean="0">
                <a:solidFill>
                  <a:srgbClr val="0000CC"/>
                </a:solidFill>
              </a:rPr>
              <a:t> </a:t>
            </a:r>
            <a:r>
              <a:rPr lang="en-US" sz="2400" b="1" dirty="0" err="1" smtClean="0">
                <a:solidFill>
                  <a:srgbClr val="0000CC"/>
                </a:solidFill>
              </a:rPr>
              <a:t>khẩu</a:t>
            </a:r>
            <a:r>
              <a:rPr lang="en-US" sz="2400" b="1" dirty="0" smtClean="0">
                <a:solidFill>
                  <a:srgbClr val="0000CC"/>
                </a:solidFill>
              </a:rPr>
              <a:t> </a:t>
            </a:r>
            <a:r>
              <a:rPr lang="vi-VN" sz="2400" b="1" dirty="0" smtClean="0">
                <a:solidFill>
                  <a:srgbClr val="0000CC"/>
                </a:solidFill>
              </a:rPr>
              <a:t>đ</a:t>
            </a:r>
            <a:r>
              <a:rPr lang="en-US" sz="2400" b="1" dirty="0" smtClean="0">
                <a:solidFill>
                  <a:srgbClr val="0000CC"/>
                </a:solidFill>
              </a:rPr>
              <a:t>ể </a:t>
            </a:r>
            <a:r>
              <a:rPr lang="vi-VN" sz="2400" b="1" dirty="0" smtClean="0">
                <a:solidFill>
                  <a:srgbClr val="0000CC"/>
                </a:solidFill>
              </a:rPr>
              <a:t>đ</a:t>
            </a:r>
            <a:r>
              <a:rPr lang="en-US" sz="2400" b="1" dirty="0" smtClean="0">
                <a:solidFill>
                  <a:srgbClr val="0000CC"/>
                </a:solidFill>
              </a:rPr>
              <a:t>i </a:t>
            </a:r>
            <a:r>
              <a:rPr lang="en-US" sz="2400" b="1" dirty="0" err="1" smtClean="0">
                <a:solidFill>
                  <a:srgbClr val="0000CC"/>
                </a:solidFill>
              </a:rPr>
              <a:t>học</a:t>
            </a:r>
            <a:r>
              <a:rPr lang="en-US" sz="2400" b="1" dirty="0" smtClean="0">
                <a:solidFill>
                  <a:srgbClr val="0000CC"/>
                </a:solidFill>
              </a:rPr>
              <a:t>, </a:t>
            </a:r>
            <a:r>
              <a:rPr lang="vi-VN" sz="2400" b="1" dirty="0" smtClean="0">
                <a:solidFill>
                  <a:srgbClr val="0000CC"/>
                </a:solidFill>
              </a:rPr>
              <a:t>đ</a:t>
            </a:r>
            <a:r>
              <a:rPr lang="en-US" sz="2400" b="1" dirty="0" smtClean="0">
                <a:solidFill>
                  <a:srgbClr val="0000CC"/>
                </a:solidFill>
              </a:rPr>
              <a:t>i </a:t>
            </a:r>
            <a:r>
              <a:rPr lang="en-US" sz="2400" b="1" dirty="0" err="1" smtClean="0">
                <a:solidFill>
                  <a:srgbClr val="0000CC"/>
                </a:solidFill>
              </a:rPr>
              <a:t>làm</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d. Tổ </a:t>
            </a: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vi-VN" sz="2400" b="1" dirty="0" smtClean="0">
                <a:solidFill>
                  <a:srgbClr val="0000CC"/>
                </a:solidFill>
              </a:rPr>
              <a:t>đ</a:t>
            </a:r>
            <a:r>
              <a:rPr lang="en-US" sz="2400" b="1" dirty="0" err="1" smtClean="0">
                <a:solidFill>
                  <a:srgbClr val="0000CC"/>
                </a:solidFill>
              </a:rPr>
              <a:t>ợt</a:t>
            </a:r>
            <a:r>
              <a:rPr lang="en-US" sz="2400" b="1" dirty="0" smtClean="0">
                <a:solidFill>
                  <a:srgbClr val="0000CC"/>
                </a:solidFill>
              </a:rPr>
              <a:t> </a:t>
            </a:r>
            <a:r>
              <a:rPr lang="en-US" sz="2400" b="1" dirty="0" err="1" smtClean="0">
                <a:solidFill>
                  <a:srgbClr val="0000CC"/>
                </a:solidFill>
              </a:rPr>
              <a:t>tiêm</a:t>
            </a:r>
            <a:r>
              <a:rPr lang="en-US" sz="2400" b="1" dirty="0" smtClean="0">
                <a:solidFill>
                  <a:srgbClr val="0000CC"/>
                </a:solidFill>
              </a:rPr>
              <a:t> </a:t>
            </a:r>
            <a:r>
              <a:rPr lang="en-US" sz="2400" b="1" dirty="0" err="1" smtClean="0">
                <a:solidFill>
                  <a:srgbClr val="0000CC"/>
                </a:solidFill>
              </a:rPr>
              <a:t>vác-xin</a:t>
            </a:r>
            <a:r>
              <a:rPr lang="en-US" sz="2400" b="1" dirty="0" smtClean="0">
                <a:solidFill>
                  <a:srgbClr val="0000CC"/>
                </a:solidFill>
              </a:rPr>
              <a:t> </a:t>
            </a:r>
            <a:r>
              <a:rPr lang="en-US" sz="2400" b="1" dirty="0" err="1" smtClean="0">
                <a:solidFill>
                  <a:srgbClr val="0000CC"/>
                </a:solidFill>
              </a:rPr>
              <a:t>phòng</a:t>
            </a:r>
            <a:r>
              <a:rPr lang="en-US" sz="2400" b="1" dirty="0" smtClean="0">
                <a:solidFill>
                  <a:srgbClr val="0000CC"/>
                </a:solidFill>
              </a:rPr>
              <a:t> </a:t>
            </a:r>
            <a:r>
              <a:rPr lang="en-US" sz="2400" b="1" dirty="0" err="1" smtClean="0">
                <a:solidFill>
                  <a:srgbClr val="0000CC"/>
                </a:solidFill>
              </a:rPr>
              <a:t>bệnh</a:t>
            </a:r>
            <a:r>
              <a:rPr lang="en-US" sz="2400" b="1" dirty="0" smtClean="0">
                <a:solidFill>
                  <a:srgbClr val="0000CC"/>
                </a:solidFill>
              </a:rPr>
              <a:t> </a:t>
            </a:r>
            <a:r>
              <a:rPr lang="en-US" sz="2400" b="1" dirty="0" err="1" smtClean="0">
                <a:solidFill>
                  <a:srgbClr val="0000CC"/>
                </a:solidFill>
              </a:rPr>
              <a:t>cho</a:t>
            </a:r>
            <a:r>
              <a:rPr lang="en-US" sz="2400" b="1" dirty="0" smtClean="0">
                <a:solidFill>
                  <a:srgbClr val="0000CC"/>
                </a:solidFill>
              </a:rPr>
              <a:t> </a:t>
            </a:r>
            <a:r>
              <a:rPr lang="en-US" sz="2400" b="1" dirty="0" err="1" smtClean="0">
                <a:solidFill>
                  <a:srgbClr val="0000CC"/>
                </a:solidFill>
              </a:rPr>
              <a:t>trẻ</a:t>
            </a:r>
            <a:r>
              <a:rPr lang="en-US" sz="2400" b="1" dirty="0" smtClean="0">
                <a:solidFill>
                  <a:srgbClr val="0000CC"/>
                </a:solidFill>
              </a:rPr>
              <a:t> </a:t>
            </a:r>
            <a:r>
              <a:rPr lang="en-US" sz="2400" b="1" dirty="0" err="1" smtClean="0">
                <a:solidFill>
                  <a:srgbClr val="0000CC"/>
                </a:solidFill>
              </a:rPr>
              <a:t>em</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đ. Tổ </a:t>
            </a:r>
            <a:r>
              <a:rPr lang="en-US" sz="2400" b="1" dirty="0" err="1">
                <a:solidFill>
                  <a:srgbClr val="0000CC"/>
                </a:solidFill>
              </a:rPr>
              <a:t>chức</a:t>
            </a:r>
            <a:r>
              <a:rPr lang="en-US" sz="2400" b="1" dirty="0">
                <a:solidFill>
                  <a:srgbClr val="0000CC"/>
                </a:solidFill>
              </a:rPr>
              <a:t> </a:t>
            </a:r>
            <a:r>
              <a:rPr lang="en-US" sz="2400" b="1" dirty="0" err="1">
                <a:solidFill>
                  <a:srgbClr val="0000CC"/>
                </a:solidFill>
              </a:rPr>
              <a:t>giúp</a:t>
            </a:r>
            <a:r>
              <a:rPr lang="en-US" sz="2400" b="1" dirty="0">
                <a:solidFill>
                  <a:srgbClr val="0000CC"/>
                </a:solidFill>
              </a:rPr>
              <a:t> </a:t>
            </a:r>
            <a:r>
              <a:rPr lang="vi-VN" sz="2400" b="1" dirty="0">
                <a:solidFill>
                  <a:srgbClr val="0000CC"/>
                </a:solidFill>
              </a:rPr>
              <a:t>đ</a:t>
            </a:r>
            <a:r>
              <a:rPr lang="en-US" sz="2400" b="1" dirty="0">
                <a:solidFill>
                  <a:srgbClr val="0000CC"/>
                </a:solidFill>
              </a:rPr>
              <a:t>ỡ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gia</a:t>
            </a:r>
            <a:r>
              <a:rPr lang="en-US" sz="2400" b="1" dirty="0">
                <a:solidFill>
                  <a:srgbClr val="0000CC"/>
                </a:solidFill>
              </a:rPr>
              <a:t> </a:t>
            </a:r>
            <a:r>
              <a:rPr lang="vi-VN" sz="2400" b="1" dirty="0">
                <a:solidFill>
                  <a:srgbClr val="0000CC"/>
                </a:solidFill>
              </a:rPr>
              <a:t>đ</a:t>
            </a:r>
            <a:r>
              <a:rPr lang="en-US" sz="2400" b="1" dirty="0" err="1">
                <a:solidFill>
                  <a:srgbClr val="0000CC"/>
                </a:solidFill>
              </a:rPr>
              <a:t>ình</a:t>
            </a:r>
            <a:r>
              <a:rPr lang="en-US" sz="2400" b="1" dirty="0">
                <a:solidFill>
                  <a:srgbClr val="0000CC"/>
                </a:solidFill>
              </a:rPr>
              <a:t> </a:t>
            </a:r>
            <a:r>
              <a:rPr lang="en-US" sz="2400" b="1" dirty="0" err="1">
                <a:solidFill>
                  <a:srgbClr val="0000CC"/>
                </a:solidFill>
              </a:rPr>
              <a:t>có</a:t>
            </a:r>
            <a:r>
              <a:rPr lang="en-US" sz="2400" b="1" dirty="0">
                <a:solidFill>
                  <a:srgbClr val="0000CC"/>
                </a:solidFill>
              </a:rPr>
              <a:t> </a:t>
            </a:r>
            <a:r>
              <a:rPr lang="en-US" sz="2400" b="1" dirty="0" err="1">
                <a:solidFill>
                  <a:srgbClr val="0000CC"/>
                </a:solidFill>
              </a:rPr>
              <a:t>hoàn</a:t>
            </a:r>
            <a:r>
              <a:rPr lang="en-US" sz="2400" b="1" dirty="0">
                <a:solidFill>
                  <a:srgbClr val="0000CC"/>
                </a:solidFill>
              </a:rPr>
              <a:t> </a:t>
            </a:r>
            <a:r>
              <a:rPr lang="en-US" sz="2400" b="1" dirty="0" err="1">
                <a:solidFill>
                  <a:srgbClr val="0000CC"/>
                </a:solidFill>
              </a:rPr>
              <a:t>cảnh</a:t>
            </a:r>
            <a:r>
              <a:rPr lang="en-US" sz="2400" b="1" dirty="0">
                <a:solidFill>
                  <a:srgbClr val="0000CC"/>
                </a:solidFill>
              </a:rPr>
              <a:t> </a:t>
            </a:r>
            <a:r>
              <a:rPr lang="en-US" sz="2400" b="1" dirty="0" err="1">
                <a:solidFill>
                  <a:srgbClr val="0000CC"/>
                </a:solidFill>
              </a:rPr>
              <a:t>khó</a:t>
            </a:r>
            <a:r>
              <a:rPr lang="en-US" sz="2400" b="1" dirty="0">
                <a:solidFill>
                  <a:srgbClr val="0000CC"/>
                </a:solidFill>
              </a:rPr>
              <a:t> </a:t>
            </a:r>
            <a:r>
              <a:rPr lang="en-US" sz="2400" b="1" dirty="0" err="1">
                <a:solidFill>
                  <a:srgbClr val="0000CC"/>
                </a:solidFill>
              </a:rPr>
              <a:t>kh</a:t>
            </a:r>
            <a:r>
              <a:rPr lang="vi-VN" sz="2400" b="1" dirty="0">
                <a:solidFill>
                  <a:srgbClr val="0000CC"/>
                </a:solidFill>
              </a:rPr>
              <a:t>ă</a:t>
            </a:r>
            <a:r>
              <a:rPr lang="en-US" sz="2400" b="1" dirty="0">
                <a:solidFill>
                  <a:srgbClr val="0000CC"/>
                </a:solidFill>
              </a:rPr>
              <a:t>n. </a:t>
            </a:r>
          </a:p>
          <a:p>
            <a:pPr algn="just" eaLnBrk="1" hangingPunct="1">
              <a:lnSpc>
                <a:spcPct val="110000"/>
              </a:lnSpc>
              <a:buFontTx/>
              <a:buNone/>
            </a:pPr>
            <a:r>
              <a:rPr lang="en-US" sz="2800" b="1" smtClean="0">
                <a:solidFill>
                  <a:srgbClr val="0000CC"/>
                </a:solidFill>
              </a:rPr>
              <a:t>e. </a:t>
            </a:r>
            <a:r>
              <a:rPr lang="en-US" sz="2400" b="1" smtClean="0">
                <a:solidFill>
                  <a:srgbClr val="0000CC"/>
                </a:solidFill>
              </a:rPr>
              <a:t>Xây </a:t>
            </a:r>
            <a:r>
              <a:rPr lang="en-US" sz="2400" b="1" dirty="0" err="1">
                <a:solidFill>
                  <a:srgbClr val="0000CC"/>
                </a:solidFill>
              </a:rPr>
              <a:t>dựng</a:t>
            </a:r>
            <a:r>
              <a:rPr lang="en-US" sz="2400" b="1" dirty="0">
                <a:solidFill>
                  <a:srgbClr val="0000CC"/>
                </a:solidFill>
              </a:rPr>
              <a:t> </a:t>
            </a:r>
            <a:r>
              <a:rPr lang="en-US" sz="2400" b="1" dirty="0" err="1">
                <a:solidFill>
                  <a:srgbClr val="0000CC"/>
                </a:solidFill>
              </a:rPr>
              <a:t>tr</a:t>
            </a:r>
            <a:r>
              <a:rPr lang="vi-VN" sz="2400" b="1" dirty="0">
                <a:solidFill>
                  <a:srgbClr val="0000CC"/>
                </a:solidFill>
              </a:rPr>
              <a:t>ư</a:t>
            </a:r>
            <a:r>
              <a:rPr lang="en-US" sz="2400" b="1" dirty="0" err="1">
                <a:solidFill>
                  <a:srgbClr val="0000CC"/>
                </a:solidFill>
              </a:rPr>
              <a:t>ờng</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vi-VN" sz="2400" b="1" dirty="0">
                <a:solidFill>
                  <a:srgbClr val="0000CC"/>
                </a:solidFill>
              </a:rPr>
              <a:t>đ</a:t>
            </a:r>
            <a:r>
              <a:rPr lang="en-US" sz="2400" b="1" dirty="0" err="1">
                <a:solidFill>
                  <a:srgbClr val="0000CC"/>
                </a:solidFill>
              </a:rPr>
              <a:t>iểm</a:t>
            </a:r>
            <a:r>
              <a:rPr lang="en-US" sz="2400" b="1" dirty="0">
                <a:solidFill>
                  <a:srgbClr val="0000CC"/>
                </a:solidFill>
              </a:rPr>
              <a:t> </a:t>
            </a:r>
            <a:r>
              <a:rPr lang="en-US" sz="2400" b="1" dirty="0" err="1">
                <a:solidFill>
                  <a:srgbClr val="0000CC"/>
                </a:solidFill>
              </a:rPr>
              <a:t>vui</a:t>
            </a:r>
            <a:r>
              <a:rPr lang="en-US" sz="2400" b="1" dirty="0">
                <a:solidFill>
                  <a:srgbClr val="0000CC"/>
                </a:solidFill>
              </a:rPr>
              <a:t> </a:t>
            </a:r>
            <a:r>
              <a:rPr lang="en-US" sz="2400" b="1" dirty="0" err="1">
                <a:solidFill>
                  <a:srgbClr val="0000CC"/>
                </a:solidFill>
              </a:rPr>
              <a:t>ch</a:t>
            </a:r>
            <a:r>
              <a:rPr lang="vi-VN" sz="2400" b="1" dirty="0">
                <a:solidFill>
                  <a:srgbClr val="0000CC"/>
                </a:solidFill>
              </a:rPr>
              <a:t>ơ</a:t>
            </a:r>
            <a:r>
              <a:rPr lang="en-US" sz="2400" b="1" dirty="0">
                <a:solidFill>
                  <a:srgbClr val="0000CC"/>
                </a:solidFill>
              </a:rPr>
              <a:t>i </a:t>
            </a:r>
            <a:r>
              <a:rPr lang="en-US" sz="2400" b="1" dirty="0" err="1">
                <a:solidFill>
                  <a:srgbClr val="0000CC"/>
                </a:solidFill>
              </a:rPr>
              <a:t>cho</a:t>
            </a:r>
            <a:r>
              <a:rPr lang="en-US" sz="2400" b="1" dirty="0">
                <a:solidFill>
                  <a:srgbClr val="0000CC"/>
                </a:solidFill>
              </a:rPr>
              <a:t> </a:t>
            </a:r>
            <a:r>
              <a:rPr lang="en-US" sz="2400" b="1" dirty="0" err="1">
                <a:solidFill>
                  <a:srgbClr val="0000CC"/>
                </a:solidFill>
              </a:rPr>
              <a:t>trẻ</a:t>
            </a:r>
            <a:r>
              <a:rPr lang="en-US" sz="2400" b="1" dirty="0">
                <a:solidFill>
                  <a:srgbClr val="0000CC"/>
                </a:solidFill>
              </a:rPr>
              <a:t> </a:t>
            </a:r>
            <a:r>
              <a:rPr lang="en-US" sz="2400" b="1" dirty="0" err="1">
                <a:solidFill>
                  <a:srgbClr val="0000CC"/>
                </a:solidFill>
              </a:rPr>
              <a:t>em</a:t>
            </a:r>
            <a:r>
              <a:rPr lang="en-US" sz="2400" b="1" dirty="0">
                <a:solidFill>
                  <a:srgbClr val="0000CC"/>
                </a:solidFill>
              </a:rPr>
              <a:t>, </a:t>
            </a:r>
            <a:r>
              <a:rPr lang="en-US" sz="2400" b="1" dirty="0" err="1">
                <a:solidFill>
                  <a:srgbClr val="0000CC"/>
                </a:solidFill>
              </a:rPr>
              <a:t>trạm</a:t>
            </a:r>
            <a:r>
              <a:rPr lang="en-US" sz="2400" b="1" dirty="0">
                <a:solidFill>
                  <a:srgbClr val="0000CC"/>
                </a:solidFill>
              </a:rPr>
              <a:t> y </a:t>
            </a:r>
            <a:r>
              <a:rPr lang="en-US" sz="2400" b="1" dirty="0" err="1">
                <a:solidFill>
                  <a:srgbClr val="0000CC"/>
                </a:solidFill>
              </a:rPr>
              <a:t>tế</a:t>
            </a:r>
            <a:r>
              <a:rPr lang="en-US" sz="2400" b="1" dirty="0">
                <a:solidFill>
                  <a:srgbClr val="0000CC"/>
                </a:solidFill>
              </a:rPr>
              <a:t>,…    </a:t>
            </a:r>
          </a:p>
          <a:p>
            <a:pPr algn="just" eaLnBrk="1" hangingPunct="1">
              <a:lnSpc>
                <a:spcPct val="110000"/>
              </a:lnSpc>
              <a:buFontTx/>
              <a:buNone/>
            </a:pPr>
            <a:r>
              <a:rPr lang="en-US" sz="2400" b="1" smtClean="0">
                <a:solidFill>
                  <a:srgbClr val="0000CC"/>
                </a:solidFill>
              </a:rPr>
              <a:t>g.  Mừng </a:t>
            </a:r>
            <a:r>
              <a:rPr lang="en-US" sz="2400" b="1" dirty="0" err="1" smtClean="0">
                <a:solidFill>
                  <a:srgbClr val="0000CC"/>
                </a:solidFill>
              </a:rPr>
              <a:t>thọ</a:t>
            </a:r>
            <a:r>
              <a:rPr lang="en-US" sz="2400" b="1" dirty="0" smtClean="0">
                <a:solidFill>
                  <a:srgbClr val="0000CC"/>
                </a:solidFill>
              </a:rPr>
              <a:t> </a:t>
            </a:r>
            <a:r>
              <a:rPr lang="en-US" sz="2400" b="1" dirty="0" err="1" smtClean="0">
                <a:solidFill>
                  <a:srgbClr val="0000CC"/>
                </a:solidFill>
              </a:rPr>
              <a:t>ng</a:t>
            </a:r>
            <a:r>
              <a:rPr lang="vi-VN" sz="2400" b="1" dirty="0" smtClean="0">
                <a:solidFill>
                  <a:srgbClr val="0000CC"/>
                </a:solidFill>
              </a:rPr>
              <a:t>ư</a:t>
            </a:r>
            <a:r>
              <a:rPr lang="en-US" sz="2400" b="1" dirty="0" err="1" smtClean="0">
                <a:solidFill>
                  <a:srgbClr val="0000CC"/>
                </a:solidFill>
              </a:rPr>
              <a:t>ời</a:t>
            </a:r>
            <a:r>
              <a:rPr lang="en-US" sz="2400" b="1" dirty="0" smtClean="0">
                <a:solidFill>
                  <a:srgbClr val="0000CC"/>
                </a:solidFill>
              </a:rPr>
              <a:t> </a:t>
            </a:r>
            <a:r>
              <a:rPr lang="en-US" sz="2400" b="1" dirty="0" err="1" smtClean="0">
                <a:solidFill>
                  <a:srgbClr val="0000CC"/>
                </a:solidFill>
              </a:rPr>
              <a:t>già</a:t>
            </a:r>
            <a:r>
              <a:rPr lang="en-US" sz="2400" b="1" dirty="0" smtClean="0">
                <a:solidFill>
                  <a:srgbClr val="0000CC"/>
                </a:solidFill>
              </a:rPr>
              <a:t>.</a:t>
            </a:r>
          </a:p>
          <a:p>
            <a:pPr algn="just" eaLnBrk="1" hangingPunct="1">
              <a:lnSpc>
                <a:spcPct val="110000"/>
              </a:lnSpc>
              <a:buFontTx/>
              <a:buNone/>
            </a:pPr>
            <a:r>
              <a:rPr lang="en-US" sz="2400" b="1" smtClean="0">
                <a:solidFill>
                  <a:srgbClr val="0000CC"/>
                </a:solidFill>
              </a:rPr>
              <a:t>h. Tổng </a:t>
            </a:r>
            <a:r>
              <a:rPr lang="en-US" sz="2400" b="1" dirty="0" err="1" smtClean="0">
                <a:solidFill>
                  <a:srgbClr val="0000CC"/>
                </a:solidFill>
              </a:rPr>
              <a:t>vệ</a:t>
            </a:r>
            <a:r>
              <a:rPr lang="en-US" sz="2400" b="1" dirty="0" smtClean="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smtClean="0">
                <a:solidFill>
                  <a:srgbClr val="0000CC"/>
                </a:solidFill>
              </a:rPr>
              <a:t>làng</a:t>
            </a:r>
            <a:r>
              <a:rPr lang="en-US" sz="2400" b="1" dirty="0" smtClean="0">
                <a:solidFill>
                  <a:srgbClr val="0000CC"/>
                </a:solidFill>
              </a:rPr>
              <a:t> </a:t>
            </a:r>
            <a:r>
              <a:rPr lang="en-US" sz="2400" b="1" dirty="0" err="1" smtClean="0">
                <a:solidFill>
                  <a:srgbClr val="0000CC"/>
                </a:solidFill>
              </a:rPr>
              <a:t>xóm</a:t>
            </a:r>
            <a:r>
              <a:rPr lang="en-US" sz="2400" b="1" dirty="0" smtClean="0">
                <a:solidFill>
                  <a:srgbClr val="0000CC"/>
                </a:solidFill>
              </a:rPr>
              <a:t>, </a:t>
            </a:r>
            <a:r>
              <a:rPr lang="en-US" sz="2400" b="1" dirty="0" err="1" smtClean="0">
                <a:solidFill>
                  <a:srgbClr val="0000CC"/>
                </a:solidFill>
              </a:rPr>
              <a:t>phố</a:t>
            </a:r>
            <a:r>
              <a:rPr lang="en-US" sz="2400" b="1" dirty="0" smtClean="0">
                <a:solidFill>
                  <a:srgbClr val="0000CC"/>
                </a:solidFill>
              </a:rPr>
              <a:t> </a:t>
            </a:r>
            <a:r>
              <a:rPr lang="en-US" sz="2400" b="1" dirty="0" err="1" smtClean="0">
                <a:solidFill>
                  <a:srgbClr val="0000CC"/>
                </a:solidFill>
              </a:rPr>
              <a:t>ph</a:t>
            </a:r>
            <a:r>
              <a:rPr lang="vi-VN" sz="2400" b="1" dirty="0" smtClean="0">
                <a:solidFill>
                  <a:srgbClr val="0000CC"/>
                </a:solidFill>
              </a:rPr>
              <a:t>ư</a:t>
            </a:r>
            <a:r>
              <a:rPr lang="en-US" sz="2400" b="1" dirty="0" err="1" smtClean="0">
                <a:solidFill>
                  <a:srgbClr val="0000CC"/>
                </a:solidFill>
              </a:rPr>
              <a:t>ờng</a:t>
            </a:r>
            <a:r>
              <a:rPr lang="en-US" sz="2400" b="1" dirty="0" smtClean="0">
                <a:solidFill>
                  <a:srgbClr val="0000CC"/>
                </a:solidFill>
              </a:rPr>
              <a:t>.</a:t>
            </a:r>
          </a:p>
          <a:p>
            <a:pPr algn="just" eaLnBrk="1" hangingPunct="1">
              <a:lnSpc>
                <a:spcPct val="110000"/>
              </a:lnSpc>
              <a:buNone/>
            </a:pPr>
            <a:r>
              <a:rPr lang="en-US" sz="2400" b="1" smtClean="0">
                <a:solidFill>
                  <a:srgbClr val="0000CC"/>
                </a:solidFill>
              </a:rPr>
              <a:t> i. Tổ </a:t>
            </a:r>
            <a:r>
              <a:rPr lang="en-US" sz="2400" b="1" dirty="0" err="1">
                <a:solidFill>
                  <a:srgbClr val="0000CC"/>
                </a:solidFill>
              </a:rPr>
              <a:t>chức</a:t>
            </a:r>
            <a:r>
              <a:rPr lang="en-US" sz="2400" b="1" dirty="0">
                <a:solidFill>
                  <a:srgbClr val="0000CC"/>
                </a:solidFill>
              </a:rPr>
              <a:t>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hoạt</a:t>
            </a:r>
            <a:r>
              <a:rPr lang="en-US" sz="2400" b="1" dirty="0">
                <a:solidFill>
                  <a:srgbClr val="0000CC"/>
                </a:solidFill>
              </a:rPr>
              <a:t> </a:t>
            </a:r>
            <a:r>
              <a:rPr lang="vi-VN" sz="2400" b="1" dirty="0">
                <a:solidFill>
                  <a:srgbClr val="0000CC"/>
                </a:solidFill>
              </a:rPr>
              <a:t>đ</a:t>
            </a:r>
            <a:r>
              <a:rPr lang="en-US" sz="2400" b="1" dirty="0" err="1">
                <a:solidFill>
                  <a:srgbClr val="0000CC"/>
                </a:solidFill>
              </a:rPr>
              <a:t>ộng</a:t>
            </a:r>
            <a:r>
              <a:rPr lang="en-US" sz="2400" b="1" dirty="0">
                <a:solidFill>
                  <a:srgbClr val="0000CC"/>
                </a:solidFill>
              </a:rPr>
              <a:t> </a:t>
            </a:r>
            <a:r>
              <a:rPr lang="en-US" sz="2400" b="1" dirty="0" err="1">
                <a:solidFill>
                  <a:srgbClr val="0000CC"/>
                </a:solidFill>
              </a:rPr>
              <a:t>khuyến</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khen</a:t>
            </a:r>
            <a:r>
              <a:rPr lang="en-US" sz="2400" b="1" dirty="0">
                <a:solidFill>
                  <a:srgbClr val="0000CC"/>
                </a:solidFill>
              </a:rPr>
              <a:t> </a:t>
            </a:r>
            <a:r>
              <a:rPr lang="en-US" sz="2400" b="1" dirty="0" err="1">
                <a:solidFill>
                  <a:srgbClr val="0000CC"/>
                </a:solidFill>
              </a:rPr>
              <a:t>th</a:t>
            </a:r>
            <a:r>
              <a:rPr lang="vi-VN" sz="2400" b="1" dirty="0">
                <a:solidFill>
                  <a:srgbClr val="0000CC"/>
                </a:solidFill>
              </a:rPr>
              <a:t>ư</a:t>
            </a:r>
            <a:r>
              <a:rPr lang="en-US" sz="2400" b="1" dirty="0" err="1">
                <a:solidFill>
                  <a:srgbClr val="0000CC"/>
                </a:solidFill>
              </a:rPr>
              <a:t>ởng</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smtClean="0">
                <a:solidFill>
                  <a:srgbClr val="0000CC"/>
                </a:solidFill>
              </a:rPr>
              <a:t>sinh</a:t>
            </a:r>
            <a:r>
              <a:rPr lang="en-US" sz="2400" b="1" dirty="0" smtClean="0">
                <a:solidFill>
                  <a:srgbClr val="0000CC"/>
                </a:solidFill>
              </a:rPr>
              <a:t> </a:t>
            </a:r>
            <a:r>
              <a:rPr lang="en-US" sz="2400" b="1" dirty="0" err="1">
                <a:solidFill>
                  <a:srgbClr val="0000CC"/>
                </a:solidFill>
              </a:rPr>
              <a:t>giỏi</a:t>
            </a:r>
            <a:r>
              <a:rPr lang="en-US" sz="2400" b="1" dirty="0">
                <a:solidFill>
                  <a:srgbClr val="0000CC"/>
                </a:solidFill>
              </a:rPr>
              <a:t>, </a:t>
            </a:r>
            <a:r>
              <a:rPr lang="en-US" sz="2400" b="1" dirty="0" err="1">
                <a:solidFill>
                  <a:srgbClr val="0000CC"/>
                </a:solidFill>
              </a:rPr>
              <a:t>trao</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bổng</a:t>
            </a:r>
            <a:r>
              <a:rPr lang="en-US" sz="2400" b="1" dirty="0">
                <a:solidFill>
                  <a:srgbClr val="0000CC"/>
                </a:solidFill>
              </a:rPr>
              <a:t> </a:t>
            </a:r>
            <a:r>
              <a:rPr lang="en-US" sz="2400" b="1" dirty="0" err="1">
                <a:solidFill>
                  <a:srgbClr val="0000CC"/>
                </a:solidFill>
              </a:rPr>
              <a:t>cho</a:t>
            </a:r>
            <a:r>
              <a:rPr lang="en-US" sz="2400" b="1" dirty="0">
                <a:solidFill>
                  <a:srgbClr val="0000CC"/>
                </a:solidFill>
              </a:rPr>
              <a:t> </a:t>
            </a:r>
            <a:r>
              <a:rPr lang="en-US" sz="2400" b="1" dirty="0" err="1">
                <a:solidFill>
                  <a:srgbClr val="0000CC"/>
                </a:solidFill>
              </a:rPr>
              <a:t>học</a:t>
            </a:r>
            <a:r>
              <a:rPr lang="en-US" sz="2400" b="1" dirty="0">
                <a:solidFill>
                  <a:srgbClr val="0000CC"/>
                </a:solidFill>
              </a:rPr>
              <a:t> </a:t>
            </a:r>
            <a:r>
              <a:rPr lang="en-US" sz="2400" b="1" dirty="0" err="1">
                <a:solidFill>
                  <a:srgbClr val="0000CC"/>
                </a:solidFill>
              </a:rPr>
              <a:t>sinh</a:t>
            </a:r>
            <a:r>
              <a:rPr lang="en-US" sz="2400" b="1" dirty="0">
                <a:solidFill>
                  <a:srgbClr val="0000CC"/>
                </a:solidFill>
              </a:rPr>
              <a:t> </a:t>
            </a:r>
            <a:r>
              <a:rPr lang="en-US" sz="2400" b="1" dirty="0" err="1">
                <a:solidFill>
                  <a:srgbClr val="0000CC"/>
                </a:solidFill>
              </a:rPr>
              <a:t>nghèo</a:t>
            </a:r>
            <a:r>
              <a:rPr lang="en-US" sz="2400" b="1" dirty="0">
                <a:solidFill>
                  <a:srgbClr val="0000CC"/>
                </a:solidFill>
              </a:rPr>
              <a:t> v</a:t>
            </a:r>
            <a:r>
              <a:rPr lang="vi-VN" sz="2400" b="1" dirty="0">
                <a:solidFill>
                  <a:srgbClr val="0000CC"/>
                </a:solidFill>
              </a:rPr>
              <a:t>ư</a:t>
            </a:r>
            <a:r>
              <a:rPr lang="en-US" sz="2400" b="1" dirty="0" err="1">
                <a:solidFill>
                  <a:srgbClr val="0000CC"/>
                </a:solidFill>
              </a:rPr>
              <a:t>ợt</a:t>
            </a:r>
            <a:r>
              <a:rPr lang="en-US" sz="2400" b="1" dirty="0">
                <a:solidFill>
                  <a:srgbClr val="0000CC"/>
                </a:solidFill>
              </a:rPr>
              <a:t> </a:t>
            </a:r>
            <a:r>
              <a:rPr lang="en-US" sz="2400" b="1" dirty="0" err="1">
                <a:solidFill>
                  <a:srgbClr val="0000CC"/>
                </a:solidFill>
              </a:rPr>
              <a:t>khó</a:t>
            </a:r>
            <a:r>
              <a:rPr lang="en-US" sz="2400" b="1" dirty="0">
                <a:solidFill>
                  <a:srgbClr val="0000CC"/>
                </a:solidFill>
              </a:rPr>
              <a:t>,…)</a:t>
            </a:r>
          </a:p>
          <a:p>
            <a:pPr algn="just" eaLnBrk="1" hangingPunct="1">
              <a:lnSpc>
                <a:spcPct val="110000"/>
              </a:lnSpc>
              <a:buFontTx/>
              <a:buNone/>
            </a:pPr>
            <a:endParaRPr lang="en-US" sz="2400" b="1" dirty="0" smtClean="0">
              <a:solidFill>
                <a:srgbClr val="0000CC"/>
              </a:solidFill>
            </a:endParaRPr>
          </a:p>
        </p:txBody>
      </p:sp>
      <p:sp>
        <p:nvSpPr>
          <p:cNvPr id="2" name="Oval 1"/>
          <p:cNvSpPr/>
          <p:nvPr/>
        </p:nvSpPr>
        <p:spPr>
          <a:xfrm>
            <a:off x="366010" y="36576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6010" y="49530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6010" y="307798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6010" y="54102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6030" y="25908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6030" y="21336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6030" y="1649985"/>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24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79418" y="609600"/>
            <a:ext cx="6878782" cy="1717393"/>
          </a:xfrm>
          <a:prstGeom prst="rect">
            <a:avLst/>
          </a:prstGeom>
        </p:spPr>
        <p:txBody>
          <a:bodyPr wrap="square">
            <a:spAutoFit/>
          </a:bodyPr>
          <a:lstStyle/>
          <a:p>
            <a:pPr algn="just" eaLnBrk="1" hangingPunct="1">
              <a:lnSpc>
                <a:spcPct val="110000"/>
              </a:lnSpc>
              <a:buFontTx/>
              <a:buNone/>
            </a:pPr>
            <a:r>
              <a:rPr lang="en-US" sz="2400" b="1" smtClean="0">
                <a:solidFill>
                  <a:srgbClr val="0000CC"/>
                </a:solidFill>
              </a:rPr>
              <a:t>Theo con, tại sao, </a:t>
            </a:r>
            <a:r>
              <a:rPr lang="en-US" sz="2400" b="1" smtClean="0">
                <a:solidFill>
                  <a:srgbClr val="C00000"/>
                </a:solidFill>
              </a:rPr>
              <a:t>việc đ</a:t>
            </a:r>
            <a:r>
              <a:rPr lang="vi-VN" sz="2400" b="1" smtClean="0">
                <a:solidFill>
                  <a:srgbClr val="C00000"/>
                </a:solidFill>
              </a:rPr>
              <a:t>ă</a:t>
            </a:r>
            <a:r>
              <a:rPr lang="en-US" sz="2400" b="1">
                <a:solidFill>
                  <a:srgbClr val="C00000"/>
                </a:solidFill>
              </a:rPr>
              <a:t>ng ký tạm trú cho khách ở lại nhà qua </a:t>
            </a:r>
            <a:r>
              <a:rPr lang="vi-VN" sz="2400" b="1">
                <a:solidFill>
                  <a:srgbClr val="C00000"/>
                </a:solidFill>
              </a:rPr>
              <a:t>đ</a:t>
            </a:r>
            <a:r>
              <a:rPr lang="en-US" sz="2400" b="1" smtClean="0">
                <a:solidFill>
                  <a:srgbClr val="C00000"/>
                </a:solidFill>
              </a:rPr>
              <a:t>êm </a:t>
            </a:r>
            <a:r>
              <a:rPr lang="en-US" sz="2400" b="1" smtClean="0">
                <a:solidFill>
                  <a:srgbClr val="0000CC"/>
                </a:solidFill>
              </a:rPr>
              <a:t>lại không đến Ủy ban nhân dân phường giải quyết? Việc này do ai xác nhận?</a:t>
            </a:r>
            <a:endParaRPr lang="en-US" sz="2400" b="1" dirty="0">
              <a:solidFill>
                <a:srgbClr val="0000CC"/>
              </a:solidFill>
            </a:endParaRPr>
          </a:p>
        </p:txBody>
      </p:sp>
      <p:pic>
        <p:nvPicPr>
          <p:cNvPr id="19" name="Picture 7" descr="zeichen9"/>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28600" y="914400"/>
            <a:ext cx="1108364" cy="78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2445603"/>
            <a:ext cx="7696199" cy="830997"/>
          </a:xfrm>
          <a:prstGeom prst="rect">
            <a:avLst/>
          </a:prstGeom>
          <a:noFill/>
        </p:spPr>
        <p:txBody>
          <a:bodyPr wrap="square" rtlCol="0">
            <a:spAutoFit/>
          </a:bodyPr>
          <a:lstStyle/>
          <a:p>
            <a:pPr algn="just"/>
            <a:r>
              <a:rPr lang="en-US" sz="2400" b="1" smtClean="0"/>
              <a:t>Việc xác nhận cho </a:t>
            </a:r>
            <a:r>
              <a:rPr lang="en-US" sz="2400" b="1"/>
              <a:t>khách tạm trú </a:t>
            </a:r>
            <a:r>
              <a:rPr lang="en-US" sz="2400" b="1" smtClean="0"/>
              <a:t>ở </a:t>
            </a:r>
            <a:r>
              <a:rPr lang="en-US" sz="2400" b="1"/>
              <a:t>lại nhà qua </a:t>
            </a:r>
            <a:r>
              <a:rPr lang="vi-VN" sz="2400" b="1"/>
              <a:t>đ</a:t>
            </a:r>
            <a:r>
              <a:rPr lang="en-US" sz="2400" b="1"/>
              <a:t>êm </a:t>
            </a:r>
            <a:r>
              <a:rPr lang="en-US" sz="2400" b="1" smtClean="0"/>
              <a:t>đây là việc của công an khu vực dân phố.</a:t>
            </a:r>
            <a:endParaRPr lang="en-US" sz="2400" b="1"/>
          </a:p>
        </p:txBody>
      </p:sp>
      <p:sp>
        <p:nvSpPr>
          <p:cNvPr id="4" name="Rectangle 3"/>
          <p:cNvSpPr/>
          <p:nvPr/>
        </p:nvSpPr>
        <p:spPr>
          <a:xfrm>
            <a:off x="1676400" y="3718072"/>
            <a:ext cx="6781800" cy="1311128"/>
          </a:xfrm>
          <a:prstGeom prst="rect">
            <a:avLst/>
          </a:prstGeom>
        </p:spPr>
        <p:txBody>
          <a:bodyPr wrap="square">
            <a:spAutoFit/>
          </a:bodyPr>
          <a:lstStyle/>
          <a:p>
            <a:pPr algn="just" eaLnBrk="1" hangingPunct="1">
              <a:lnSpc>
                <a:spcPct val="110000"/>
              </a:lnSpc>
              <a:buFontTx/>
              <a:buNone/>
            </a:pPr>
            <a:r>
              <a:rPr lang="en-US" sz="2400" b="1" smtClean="0">
                <a:solidFill>
                  <a:srgbClr val="0000CC"/>
                </a:solidFill>
              </a:rPr>
              <a:t>Vì sao con cho rằng việc </a:t>
            </a:r>
            <a:r>
              <a:rPr lang="en-US" sz="2400" b="1" smtClean="0">
                <a:solidFill>
                  <a:srgbClr val="C00000"/>
                </a:solidFill>
              </a:rPr>
              <a:t>mừng </a:t>
            </a:r>
            <a:r>
              <a:rPr lang="en-US" sz="2400" b="1">
                <a:solidFill>
                  <a:srgbClr val="C00000"/>
                </a:solidFill>
              </a:rPr>
              <a:t>thọ ng</a:t>
            </a:r>
            <a:r>
              <a:rPr lang="vi-VN" sz="2400" b="1">
                <a:solidFill>
                  <a:srgbClr val="C00000"/>
                </a:solidFill>
              </a:rPr>
              <a:t>ư</a:t>
            </a:r>
            <a:r>
              <a:rPr lang="en-US" sz="2400" b="1">
                <a:solidFill>
                  <a:srgbClr val="C00000"/>
                </a:solidFill>
              </a:rPr>
              <a:t>ời </a:t>
            </a:r>
            <a:r>
              <a:rPr lang="en-US" sz="2400" b="1" smtClean="0">
                <a:solidFill>
                  <a:srgbClr val="C00000"/>
                </a:solidFill>
              </a:rPr>
              <a:t>già</a:t>
            </a:r>
            <a:r>
              <a:rPr lang="en-US" sz="2400" b="1" smtClean="0">
                <a:solidFill>
                  <a:srgbClr val="0000CC"/>
                </a:solidFill>
              </a:rPr>
              <a:t> không phải do Ủy ban nhân dân phường giải quyết?</a:t>
            </a:r>
            <a:endParaRPr lang="en-US" sz="2400" b="1" dirty="0">
              <a:solidFill>
                <a:srgbClr val="0000CC"/>
              </a:solidFill>
            </a:endParaRPr>
          </a:p>
        </p:txBody>
      </p:sp>
      <p:pic>
        <p:nvPicPr>
          <p:cNvPr id="22" name="Picture 7" descr="zeichen9"/>
          <p:cNvPicPr>
            <a:picLocks noChangeAspect="1" noChangeArrowheads="1" noCrop="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15636" y="3983508"/>
            <a:ext cx="1108364" cy="78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914400" y="5181600"/>
            <a:ext cx="7696199" cy="830997"/>
          </a:xfrm>
          <a:prstGeom prst="rect">
            <a:avLst/>
          </a:prstGeom>
          <a:noFill/>
        </p:spPr>
        <p:txBody>
          <a:bodyPr wrap="square" rtlCol="0">
            <a:spAutoFit/>
          </a:bodyPr>
          <a:lstStyle/>
          <a:p>
            <a:r>
              <a:rPr lang="en-US" sz="2400" b="1" smtClean="0"/>
              <a:t>Việc mừng </a:t>
            </a:r>
            <a:r>
              <a:rPr lang="en-US" sz="2400" b="1"/>
              <a:t>thọ ng</a:t>
            </a:r>
            <a:r>
              <a:rPr lang="vi-VN" sz="2400" b="1"/>
              <a:t>ư</a:t>
            </a:r>
            <a:r>
              <a:rPr lang="en-US" sz="2400" b="1"/>
              <a:t>ời </a:t>
            </a:r>
            <a:r>
              <a:rPr lang="en-US" sz="2400" b="1" smtClean="0"/>
              <a:t>già là việc của Hội người cao tuổi.</a:t>
            </a:r>
            <a:endParaRPr lang="en-US" sz="2400" b="1"/>
          </a:p>
        </p:txBody>
      </p:sp>
    </p:spTree>
    <p:extLst>
      <p:ext uri="{BB962C8B-B14F-4D97-AF65-F5344CB8AC3E}">
        <p14:creationId xmlns:p14="http://schemas.microsoft.com/office/powerpoint/2010/main" val="217563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990600" y="1524000"/>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a:solidFill>
                  <a:schemeClr val="accent2"/>
                </a:solidFill>
              </a:rPr>
              <a:t>Để công việc của Uỷ ban nhân </a:t>
            </a:r>
            <a:r>
              <a:rPr lang="en-US" sz="2400" b="1" smtClean="0">
                <a:solidFill>
                  <a:schemeClr val="accent2"/>
                </a:solidFill>
              </a:rPr>
              <a:t>dân phường giải quyết đạt </a:t>
            </a:r>
            <a:r>
              <a:rPr lang="en-US" sz="2400" b="1">
                <a:solidFill>
                  <a:schemeClr val="accent2"/>
                </a:solidFill>
              </a:rPr>
              <a:t>kết quả tốt, mọi người phải làm gì?</a:t>
            </a:r>
          </a:p>
        </p:txBody>
      </p:sp>
      <p:sp>
        <p:nvSpPr>
          <p:cNvPr id="2" name="Rectangle 1"/>
          <p:cNvSpPr/>
          <p:nvPr/>
        </p:nvSpPr>
        <p:spPr>
          <a:xfrm>
            <a:off x="762000" y="2859274"/>
            <a:ext cx="7543800" cy="1865126"/>
          </a:xfrm>
          <a:prstGeom prst="rect">
            <a:avLst/>
          </a:prstGeom>
        </p:spPr>
        <p:txBody>
          <a:bodyPr wrap="square">
            <a:spAutoFit/>
          </a:bodyPr>
          <a:lstStyle/>
          <a:p>
            <a:pPr algn="just">
              <a:lnSpc>
                <a:spcPct val="120000"/>
              </a:lnSpc>
              <a:spcBef>
                <a:spcPct val="20000"/>
              </a:spcBef>
            </a:pPr>
            <a:r>
              <a:rPr lang="en-US" sz="2400" b="1">
                <a:solidFill>
                  <a:srgbClr val="C00000"/>
                </a:solidFill>
              </a:rPr>
              <a:t>Mọi người đều phải tôn trọng Uỷ ban nhân </a:t>
            </a:r>
            <a:r>
              <a:rPr lang="en-US" sz="2400" b="1" smtClean="0">
                <a:solidFill>
                  <a:srgbClr val="C00000"/>
                </a:solidFill>
              </a:rPr>
              <a:t>dân phường </a:t>
            </a:r>
            <a:r>
              <a:rPr lang="en-US" sz="2400" b="1">
                <a:solidFill>
                  <a:srgbClr val="C00000"/>
                </a:solidFill>
              </a:rPr>
              <a:t>tuân theo các quy định của Uỷ ban nhân dân, </a:t>
            </a:r>
            <a:r>
              <a:rPr lang="en-US" sz="2400" b="1" smtClean="0">
                <a:solidFill>
                  <a:srgbClr val="C00000"/>
                </a:solidFill>
              </a:rPr>
              <a:t>giúp </a:t>
            </a:r>
            <a:r>
              <a:rPr lang="en-US" sz="2400" b="1">
                <a:solidFill>
                  <a:srgbClr val="C00000"/>
                </a:solidFill>
              </a:rPr>
              <a:t>đỡ Uỷ ban nhân dân hoàn thành công việc.</a:t>
            </a:r>
          </a:p>
        </p:txBody>
      </p:sp>
    </p:spTree>
    <p:extLst>
      <p:ext uri="{BB962C8B-B14F-4D97-AF65-F5344CB8AC3E}">
        <p14:creationId xmlns:p14="http://schemas.microsoft.com/office/powerpoint/2010/main" val="352212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
          <p:cNvSpPr txBox="1">
            <a:spLocks noChangeArrowheads="1"/>
          </p:cNvSpPr>
          <p:nvPr/>
        </p:nvSpPr>
        <p:spPr bwMode="auto">
          <a:xfrm>
            <a:off x="457200" y="1906012"/>
            <a:ext cx="80771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algn="just" eaLnBrk="1" hangingPunct="1">
              <a:spcBef>
                <a:spcPct val="50000"/>
              </a:spcBef>
              <a:buAutoNum type="alphaLcPeriod"/>
            </a:pPr>
            <a:r>
              <a:rPr lang="en-US" sz="2400" b="1" smtClean="0">
                <a:solidFill>
                  <a:srgbClr val="000000"/>
                </a:solidFill>
                <a:latin typeface="Arial" pitchFamily="34" charset="0"/>
                <a:cs typeface="Arial" pitchFamily="34" charset="0"/>
              </a:rPr>
              <a:t>Uỷ </a:t>
            </a:r>
            <a:r>
              <a:rPr lang="en-US" sz="2400" b="1">
                <a:solidFill>
                  <a:srgbClr val="000000"/>
                </a:solidFill>
                <a:latin typeface="Arial" pitchFamily="34" charset="0"/>
                <a:cs typeface="Arial" pitchFamily="34" charset="0"/>
              </a:rPr>
              <a:t>ban nhân dân </a:t>
            </a:r>
            <a:r>
              <a:rPr lang="en-US" sz="2400" b="1" smtClean="0">
                <a:solidFill>
                  <a:srgbClr val="000000"/>
                </a:solidFill>
                <a:latin typeface="Arial" pitchFamily="34" charset="0"/>
                <a:cs typeface="Arial" pitchFamily="34" charset="0"/>
              </a:rPr>
              <a:t>phường </a:t>
            </a:r>
            <a:r>
              <a:rPr lang="en-US" sz="2400" b="1">
                <a:solidFill>
                  <a:srgbClr val="000000"/>
                </a:solidFill>
                <a:latin typeface="Arial" pitchFamily="34" charset="0"/>
                <a:cs typeface="Arial" pitchFamily="34" charset="0"/>
              </a:rPr>
              <a:t>tổ chức lấy chữ ký ủng hộ các nạn nhân chất độc da </a:t>
            </a:r>
            <a:r>
              <a:rPr lang="en-US" sz="2400" b="1" smtClean="0">
                <a:solidFill>
                  <a:srgbClr val="000000"/>
                </a:solidFill>
                <a:latin typeface="Arial" pitchFamily="34" charset="0"/>
                <a:cs typeface="Arial" pitchFamily="34" charset="0"/>
              </a:rPr>
              <a:t>cam.</a:t>
            </a:r>
          </a:p>
          <a:p>
            <a:pPr marL="514350" indent="-514350" algn="just" eaLnBrk="1" hangingPunct="1">
              <a:spcBef>
                <a:spcPct val="50000"/>
              </a:spcBef>
              <a:buAutoNum type="alphaLcPeriod"/>
            </a:pPr>
            <a:r>
              <a:rPr lang="en-US" sz="2400" b="1" smtClean="0">
                <a:solidFill>
                  <a:srgbClr val="000000"/>
                </a:solidFill>
                <a:latin typeface="Arial" pitchFamily="34" charset="0"/>
                <a:cs typeface="Arial" pitchFamily="34" charset="0"/>
              </a:rPr>
              <a:t>Đài </a:t>
            </a:r>
            <a:r>
              <a:rPr lang="en-US" sz="2400" b="1">
                <a:solidFill>
                  <a:srgbClr val="000000"/>
                </a:solidFill>
                <a:latin typeface="Arial" pitchFamily="34" charset="0"/>
                <a:cs typeface="Arial" pitchFamily="34" charset="0"/>
              </a:rPr>
              <a:t>phát thanh của Uỷ ban nhân dân </a:t>
            </a:r>
            <a:r>
              <a:rPr lang="en-US" sz="2400" b="1" smtClean="0">
                <a:solidFill>
                  <a:srgbClr val="000000"/>
                </a:solidFill>
                <a:latin typeface="Arial" pitchFamily="34" charset="0"/>
                <a:cs typeface="Arial" pitchFamily="34" charset="0"/>
              </a:rPr>
              <a:t>phường </a:t>
            </a:r>
            <a:r>
              <a:rPr lang="en-US" sz="2400" b="1">
                <a:solidFill>
                  <a:srgbClr val="000000"/>
                </a:solidFill>
                <a:latin typeface="Arial" pitchFamily="34" charset="0"/>
                <a:cs typeface="Arial" pitchFamily="34" charset="0"/>
              </a:rPr>
              <a:t>thông báo lịch để học sinh tham gia sinh hoạt hè tại Nhà văn hóa của </a:t>
            </a:r>
            <a:r>
              <a:rPr lang="en-US" sz="2400" b="1" smtClean="0">
                <a:solidFill>
                  <a:srgbClr val="000000"/>
                </a:solidFill>
                <a:latin typeface="Arial" pitchFamily="34" charset="0"/>
                <a:cs typeface="Arial" pitchFamily="34" charset="0"/>
              </a:rPr>
              <a:t>phường. </a:t>
            </a:r>
          </a:p>
          <a:p>
            <a:pPr marL="514350" indent="-514350" algn="just" eaLnBrk="1" hangingPunct="1">
              <a:spcBef>
                <a:spcPct val="50000"/>
              </a:spcBef>
              <a:buAutoNum type="alphaLcPeriod"/>
            </a:pPr>
            <a:r>
              <a:rPr lang="en-US" sz="2400" b="1" smtClean="0">
                <a:solidFill>
                  <a:srgbClr val="000000"/>
                </a:solidFill>
                <a:latin typeface="Arial" pitchFamily="34" charset="0"/>
                <a:cs typeface="Arial" pitchFamily="34" charset="0"/>
              </a:rPr>
              <a:t>Phường phát </a:t>
            </a:r>
            <a:r>
              <a:rPr lang="en-US" sz="2400" b="1">
                <a:solidFill>
                  <a:srgbClr val="000000"/>
                </a:solidFill>
                <a:latin typeface="Arial" pitchFamily="34" charset="0"/>
                <a:cs typeface="Arial" pitchFamily="34" charset="0"/>
              </a:rPr>
              <a:t>động phong trào quyên góp sách vở, đồ dùng học tập, quần áo, … ủng hộ trẻ em vùng lũ lụt.</a:t>
            </a:r>
          </a:p>
        </p:txBody>
      </p:sp>
      <p:sp>
        <p:nvSpPr>
          <p:cNvPr id="2" name="Rectangle 1"/>
          <p:cNvSpPr/>
          <p:nvPr/>
        </p:nvSpPr>
        <p:spPr>
          <a:xfrm>
            <a:off x="685801" y="1143000"/>
            <a:ext cx="1636987" cy="461665"/>
          </a:xfrm>
          <a:prstGeom prst="rect">
            <a:avLst/>
          </a:prstGeom>
        </p:spPr>
        <p:txBody>
          <a:bodyPr wrap="none">
            <a:spAutoFit/>
          </a:bodyPr>
          <a:lstStyle/>
          <a:p>
            <a:r>
              <a:rPr lang="en-US" sz="2400" b="1" smtClean="0">
                <a:solidFill>
                  <a:srgbClr val="0000FF"/>
                </a:solidFill>
                <a:latin typeface="Arial" pitchFamily="34" charset="0"/>
                <a:cs typeface="Arial" pitchFamily="34" charset="0"/>
              </a:rPr>
              <a:t>Bài </a:t>
            </a:r>
            <a:r>
              <a:rPr lang="en-US" sz="2400" b="1">
                <a:solidFill>
                  <a:srgbClr val="0000FF"/>
                </a:solidFill>
                <a:latin typeface="Arial" pitchFamily="34" charset="0"/>
                <a:cs typeface="Arial" pitchFamily="34" charset="0"/>
              </a:rPr>
              <a:t>tập </a:t>
            </a:r>
            <a:r>
              <a:rPr lang="en-US" sz="2400" b="1" smtClean="0">
                <a:solidFill>
                  <a:srgbClr val="0000FF"/>
                </a:solidFill>
                <a:latin typeface="Arial" pitchFamily="34" charset="0"/>
                <a:cs typeface="Arial" pitchFamily="34" charset="0"/>
              </a:rPr>
              <a:t>2. </a:t>
            </a:r>
            <a:endParaRPr lang="en-US" sz="2400">
              <a:latin typeface="Arial" pitchFamily="34" charset="0"/>
              <a:cs typeface="Arial" pitchFamily="34" charset="0"/>
            </a:endParaRPr>
          </a:p>
        </p:txBody>
      </p:sp>
      <p:sp>
        <p:nvSpPr>
          <p:cNvPr id="4" name="TextBox 3"/>
          <p:cNvSpPr txBox="1"/>
          <p:nvPr/>
        </p:nvSpPr>
        <p:spPr>
          <a:xfrm>
            <a:off x="2175303" y="1150203"/>
            <a:ext cx="6587697" cy="830997"/>
          </a:xfrm>
          <a:prstGeom prst="rect">
            <a:avLst/>
          </a:prstGeom>
          <a:noFill/>
        </p:spPr>
        <p:txBody>
          <a:bodyPr wrap="square" rtlCol="0">
            <a:spAutoFit/>
          </a:bodyPr>
          <a:lstStyle/>
          <a:p>
            <a:r>
              <a:rPr lang="en-US" sz="2400" b="1" smtClean="0">
                <a:solidFill>
                  <a:srgbClr val="0000CC"/>
                </a:solidFill>
                <a:latin typeface="Arial" pitchFamily="34" charset="0"/>
                <a:cs typeface="Arial" pitchFamily="34" charset="0"/>
              </a:rPr>
              <a:t>Con </a:t>
            </a:r>
            <a:r>
              <a:rPr lang="en-US" sz="2400" b="1">
                <a:solidFill>
                  <a:srgbClr val="0000CC"/>
                </a:solidFill>
                <a:latin typeface="Arial" pitchFamily="34" charset="0"/>
                <a:cs typeface="Arial" pitchFamily="34" charset="0"/>
              </a:rPr>
              <a:t>sẽ làm gì trong các tình huống sau ?</a:t>
            </a:r>
            <a:br>
              <a:rPr lang="en-US" sz="2400" b="1">
                <a:solidFill>
                  <a:srgbClr val="0000CC"/>
                </a:solidFill>
                <a:latin typeface="Arial" pitchFamily="34" charset="0"/>
                <a:cs typeface="Arial" pitchFamily="34" charset="0"/>
              </a:rPr>
            </a:br>
            <a:endParaRPr lang="en-US" sz="2400">
              <a:solidFill>
                <a:srgbClr val="0000CC"/>
              </a:solidFill>
            </a:endParaRPr>
          </a:p>
        </p:txBody>
      </p:sp>
    </p:spTree>
    <p:extLst>
      <p:ext uri="{BB962C8B-B14F-4D97-AF65-F5344CB8AC3E}">
        <p14:creationId xmlns:p14="http://schemas.microsoft.com/office/powerpoint/2010/main" val="111336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6002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990600" y="5213350"/>
            <a:ext cx="8055429" cy="646331"/>
          </a:xfrm>
          <a:prstGeom prst="rect">
            <a:avLst/>
          </a:prstGeom>
        </p:spPr>
        <p:txBody>
          <a:bodyPr wrap="square">
            <a:spAutoFit/>
          </a:bodyPr>
          <a:lstStyle/>
          <a:p>
            <a:pPr fontAlgn="auto">
              <a:lnSpc>
                <a:spcPct val="150000"/>
              </a:lnSpc>
              <a:spcBef>
                <a:spcPts val="0"/>
              </a:spcBef>
              <a:spcAft>
                <a:spcPts val="0"/>
              </a:spcAft>
            </a:pPr>
            <a:r>
              <a:rPr lang="vi-VN" altLang="vi-VN" sz="2400" b="1" smtClean="0">
                <a:solidFill>
                  <a:prstClr val="black"/>
                </a:solidFill>
                <a:latin typeface="Arial" pitchFamily="34" charset="0"/>
                <a:cs typeface="Arial" pitchFamily="34" charset="0"/>
              </a:rPr>
              <a:t>  </a:t>
            </a:r>
            <a:r>
              <a:rPr lang="en-US" altLang="vi-VN" sz="2400" b="1" smtClean="0">
                <a:solidFill>
                  <a:prstClr val="black"/>
                </a:solidFill>
                <a:latin typeface="Arial" pitchFamily="34" charset="0"/>
                <a:cs typeface="Arial" pitchFamily="34" charset="0"/>
              </a:rPr>
              <a:t>Con</a:t>
            </a:r>
            <a:r>
              <a:rPr lang="vi-VN" altLang="vi-VN" sz="2400" b="1" smtClean="0">
                <a:solidFill>
                  <a:prstClr val="black"/>
                </a:solidFill>
                <a:latin typeface="Arial" pitchFamily="34" charset="0"/>
                <a:cs typeface="Arial" pitchFamily="34" charset="0"/>
              </a:rPr>
              <a:t> đã </a:t>
            </a:r>
            <a:r>
              <a:rPr lang="en-US" altLang="vi-VN" sz="2400" b="1" smtClean="0">
                <a:solidFill>
                  <a:prstClr val="black"/>
                </a:solidFill>
                <a:latin typeface="Arial" pitchFamily="34" charset="0"/>
                <a:cs typeface="Arial" pitchFamily="34" charset="0"/>
              </a:rPr>
              <a:t>bao giờ</a:t>
            </a:r>
            <a:r>
              <a:rPr lang="vi-VN" altLang="vi-VN" sz="2400" b="1" smtClean="0">
                <a:solidFill>
                  <a:prstClr val="black"/>
                </a:solidFill>
                <a:latin typeface="Arial" pitchFamily="34" charset="0"/>
                <a:cs typeface="Arial" pitchFamily="34" charset="0"/>
              </a:rPr>
              <a:t> đến UBND </a:t>
            </a:r>
            <a:r>
              <a:rPr lang="vi-VN" altLang="vi-VN" sz="2400" b="1" dirty="0" smtClean="0">
                <a:solidFill>
                  <a:prstClr val="black"/>
                </a:solidFill>
                <a:latin typeface="Arial" pitchFamily="34" charset="0"/>
                <a:cs typeface="Arial" pitchFamily="34" charset="0"/>
              </a:rPr>
              <a:t>phường </a:t>
            </a:r>
            <a:r>
              <a:rPr lang="vi-VN" altLang="vi-VN" sz="2400" b="1" smtClean="0">
                <a:solidFill>
                  <a:prstClr val="black"/>
                </a:solidFill>
                <a:latin typeface="Arial" pitchFamily="34" charset="0"/>
                <a:cs typeface="Arial" pitchFamily="34" charset="0"/>
              </a:rPr>
              <a:t>nơi </a:t>
            </a:r>
            <a:r>
              <a:rPr lang="en-US" altLang="vi-VN" sz="2400" b="1" smtClean="0">
                <a:solidFill>
                  <a:prstClr val="black"/>
                </a:solidFill>
                <a:latin typeface="Arial" pitchFamily="34" charset="0"/>
                <a:cs typeface="Arial" pitchFamily="34" charset="0"/>
              </a:rPr>
              <a:t>con</a:t>
            </a:r>
            <a:r>
              <a:rPr lang="vi-VN" altLang="vi-VN" sz="2400" b="1" smtClean="0">
                <a:solidFill>
                  <a:prstClr val="black"/>
                </a:solidFill>
                <a:latin typeface="Arial" pitchFamily="34" charset="0"/>
                <a:cs typeface="Arial" pitchFamily="34" charset="0"/>
              </a:rPr>
              <a:t> </a:t>
            </a:r>
            <a:r>
              <a:rPr lang="vi-VN" altLang="vi-VN" sz="2400" b="1" dirty="0" smtClean="0">
                <a:solidFill>
                  <a:prstClr val="black"/>
                </a:solidFill>
                <a:latin typeface="Arial" pitchFamily="34" charset="0"/>
                <a:cs typeface="Arial" pitchFamily="34" charset="0"/>
              </a:rPr>
              <a:t>ở </a:t>
            </a:r>
            <a:r>
              <a:rPr lang="vi-VN" altLang="vi-VN" sz="2400" b="1" smtClean="0">
                <a:solidFill>
                  <a:prstClr val="black"/>
                </a:solidFill>
                <a:latin typeface="Arial" pitchFamily="34" charset="0"/>
                <a:cs typeface="Arial" pitchFamily="34" charset="0"/>
              </a:rPr>
              <a:t>chưa?</a:t>
            </a:r>
            <a:endParaRPr lang="vi-VN" altLang="vi-VN" sz="2400" b="1" dirty="0" smtClean="0">
              <a:solidFill>
                <a:prstClr val="black"/>
              </a:solidFill>
              <a:latin typeface="Arial" pitchFamily="34" charset="0"/>
              <a:cs typeface="Arial" pitchFamily="34" charset="0"/>
            </a:endParaRPr>
          </a:p>
        </p:txBody>
      </p:sp>
      <p:pic>
        <p:nvPicPr>
          <p:cNvPr id="43" name="Picture 7" descr="zeichen9"/>
          <p:cNvPicPr>
            <a:picLocks noChangeAspect="1" noChangeArrowheads="1" noCrop="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5486400"/>
            <a:ext cx="140716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HUONG\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20" y="408481"/>
            <a:ext cx="7802380" cy="463958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219200" y="5746750"/>
            <a:ext cx="8055429" cy="577850"/>
          </a:xfrm>
          <a:prstGeom prst="rect">
            <a:avLst/>
          </a:prstGeom>
        </p:spPr>
        <p:txBody>
          <a:bodyPr wrap="square">
            <a:spAutoFit/>
          </a:bodyPr>
          <a:lstStyle/>
          <a:p>
            <a:pPr fontAlgn="auto">
              <a:lnSpc>
                <a:spcPct val="150000"/>
              </a:lnSpc>
              <a:spcBef>
                <a:spcPts val="0"/>
              </a:spcBef>
              <a:spcAft>
                <a:spcPts val="0"/>
              </a:spcAft>
            </a:pPr>
            <a:r>
              <a:rPr lang="en-US" altLang="vi-VN" sz="2400" b="1" smtClean="0">
                <a:solidFill>
                  <a:prstClr val="black"/>
                </a:solidFill>
                <a:latin typeface="Arial" pitchFamily="34" charset="0"/>
                <a:cs typeface="Arial" pitchFamily="34" charset="0"/>
              </a:rPr>
              <a:t>Con</a:t>
            </a:r>
            <a:r>
              <a:rPr lang="vi-VN" altLang="vi-VN" sz="2400" b="1" smtClean="0">
                <a:solidFill>
                  <a:prstClr val="black"/>
                </a:solidFill>
                <a:latin typeface="Arial" pitchFamily="34" charset="0"/>
                <a:cs typeface="Arial" pitchFamily="34" charset="0"/>
              </a:rPr>
              <a:t> </a:t>
            </a:r>
            <a:r>
              <a:rPr lang="vi-VN" altLang="vi-VN" sz="2400" b="1" dirty="0" smtClean="0">
                <a:solidFill>
                  <a:prstClr val="black"/>
                </a:solidFill>
                <a:latin typeface="Arial" pitchFamily="34" charset="0"/>
                <a:cs typeface="Arial" pitchFamily="34" charset="0"/>
              </a:rPr>
              <a:t>đến đó để làm gì ?</a:t>
            </a:r>
            <a:endParaRPr lang="en-US" altLang="vi-VN"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533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685800" y="152400"/>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14350" indent="-514350" algn="just" eaLnBrk="1" hangingPunct="1">
              <a:spcBef>
                <a:spcPct val="50000"/>
              </a:spcBef>
              <a:buAutoNum type="alphaLcPeriod"/>
            </a:pPr>
            <a:r>
              <a:rPr lang="en-US" sz="2200" b="1">
                <a:solidFill>
                  <a:srgbClr val="000000"/>
                </a:solidFill>
                <a:latin typeface="Arial" pitchFamily="34" charset="0"/>
                <a:cs typeface="Arial" pitchFamily="34" charset="0"/>
              </a:rPr>
              <a:t>Uỷ ban nhân dân </a:t>
            </a:r>
            <a:r>
              <a:rPr lang="en-US" sz="2200" b="1" smtClean="0">
                <a:solidFill>
                  <a:srgbClr val="000000"/>
                </a:solidFill>
                <a:latin typeface="Arial" pitchFamily="34" charset="0"/>
                <a:cs typeface="Arial" pitchFamily="34" charset="0"/>
              </a:rPr>
              <a:t>phường </a:t>
            </a:r>
            <a:r>
              <a:rPr lang="en-US" sz="2200" b="1">
                <a:solidFill>
                  <a:srgbClr val="000000"/>
                </a:solidFill>
                <a:latin typeface="Arial" pitchFamily="34" charset="0"/>
                <a:cs typeface="Arial" pitchFamily="34" charset="0"/>
              </a:rPr>
              <a:t>tổ chức lấy chữ ký ủng hộ các nạn nhân chất độc da cam.</a:t>
            </a: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8710" y="990600"/>
            <a:ext cx="8063345" cy="701731"/>
          </a:xfrm>
          <a:prstGeom prst="rect">
            <a:avLst/>
          </a:prstGeom>
        </p:spPr>
        <p:txBody>
          <a:bodyPr wrap="square">
            <a:spAutoFit/>
          </a:bodyPr>
          <a:lstStyle/>
          <a:p>
            <a:pPr marL="342900" indent="-342900" algn="just">
              <a:lnSpc>
                <a:spcPct val="90000"/>
              </a:lnSpc>
              <a:spcBef>
                <a:spcPct val="20000"/>
              </a:spcBef>
            </a:pPr>
            <a:r>
              <a:rPr lang="en-US" sz="2200" b="1" smtClean="0">
                <a:solidFill>
                  <a:srgbClr val="0000FF"/>
                </a:solidFill>
              </a:rPr>
              <a:t>Con </a:t>
            </a:r>
            <a:r>
              <a:rPr lang="en-US" sz="2200" b="1">
                <a:solidFill>
                  <a:srgbClr val="0000FF"/>
                </a:solidFill>
              </a:rPr>
              <a:t>tích cực tham gia và vận động các </a:t>
            </a:r>
            <a:r>
              <a:rPr lang="en-US" sz="2200" b="1" smtClean="0">
                <a:solidFill>
                  <a:srgbClr val="0000FF"/>
                </a:solidFill>
              </a:rPr>
              <a:t>bạn tham gia </a:t>
            </a:r>
            <a:r>
              <a:rPr lang="en-US" sz="2200" b="1">
                <a:solidFill>
                  <a:srgbClr val="0000FF"/>
                </a:solidFill>
              </a:rPr>
              <a:t>ký tên ủng hộ các nạn nhân chất độc da cam. </a:t>
            </a:r>
          </a:p>
        </p:txBody>
      </p:sp>
      <p:pic>
        <p:nvPicPr>
          <p:cNvPr id="15" name="Picture 2" desc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609" y="1842655"/>
            <a:ext cx="2075391" cy="1661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3" descr="i"/>
          <p:cNvPicPr>
            <a:picLocks noChangeAspect="1" noChangeArrowheads="1"/>
          </p:cNvPicPr>
          <p:nvPr/>
        </p:nvPicPr>
        <p:blipFill>
          <a:blip r:embed="rId5">
            <a:lum bright="26000" contrast="18000"/>
            <a:extLst>
              <a:ext uri="{28A0092B-C50C-407E-A947-70E740481C1C}">
                <a14:useLocalDpi xmlns:a14="http://schemas.microsoft.com/office/drawing/2010/main" val="0"/>
              </a:ext>
            </a:extLst>
          </a:blip>
          <a:srcRect/>
          <a:stretch>
            <a:fillRect/>
          </a:stretch>
        </p:blipFill>
        <p:spPr bwMode="auto">
          <a:xfrm>
            <a:off x="5715000" y="1828800"/>
            <a:ext cx="2079041" cy="1674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THCS%20Nguyen%20Khuy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158" y="1828800"/>
            <a:ext cx="2038980" cy="1674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733800"/>
            <a:ext cx="8077200" cy="430887"/>
          </a:xfrm>
          <a:prstGeom prst="rect">
            <a:avLst/>
          </a:prstGeom>
          <a:noFill/>
        </p:spPr>
        <p:txBody>
          <a:bodyPr wrap="square" rtlCol="0">
            <a:spAutoFit/>
          </a:bodyPr>
          <a:lstStyle/>
          <a:p>
            <a:r>
              <a:rPr lang="en-US" sz="2200" b="1" smtClean="0">
                <a:solidFill>
                  <a:srgbClr val="FF0000"/>
                </a:solidFill>
              </a:rPr>
              <a:t>Vì sao con tích cực tham gia hoạt động này?</a:t>
            </a:r>
            <a:endParaRPr lang="en-US" sz="2200" b="1">
              <a:solidFill>
                <a:srgbClr val="FF0000"/>
              </a:solidFill>
            </a:endParaRPr>
          </a:p>
        </p:txBody>
      </p:sp>
      <p:pic>
        <p:nvPicPr>
          <p:cNvPr id="20" name="Picture 23" descr="chat_doc_mau_da_c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34" y="4419600"/>
            <a:ext cx="2554142" cy="2008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Picture 5" desc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419600"/>
            <a:ext cx="2514600" cy="2008188"/>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pic>
        <p:nvPicPr>
          <p:cNvPr id="22" name="Picture 6" desc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419600"/>
            <a:ext cx="2590800" cy="2038664"/>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6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4078" y="780871"/>
            <a:ext cx="7776522" cy="1200329"/>
          </a:xfrm>
          <a:prstGeom prst="rect">
            <a:avLst/>
          </a:prstGeom>
        </p:spPr>
        <p:txBody>
          <a:bodyPr wrap="square">
            <a:spAutoFit/>
          </a:bodyPr>
          <a:lstStyle/>
          <a:p>
            <a:pPr algn="just" eaLnBrk="1" hangingPunct="1">
              <a:spcBef>
                <a:spcPct val="50000"/>
              </a:spcBef>
            </a:pPr>
            <a:r>
              <a:rPr lang="en-US" sz="2400" b="1" smtClean="0">
                <a:solidFill>
                  <a:srgbClr val="000000"/>
                </a:solidFill>
                <a:latin typeface="Arial" pitchFamily="34" charset="0"/>
                <a:cs typeface="Arial" pitchFamily="34" charset="0"/>
              </a:rPr>
              <a:t>b. Đài </a:t>
            </a:r>
            <a:r>
              <a:rPr lang="en-US" sz="2400" b="1">
                <a:solidFill>
                  <a:srgbClr val="000000"/>
                </a:solidFill>
                <a:latin typeface="Arial" pitchFamily="34" charset="0"/>
                <a:cs typeface="Arial" pitchFamily="34" charset="0"/>
              </a:rPr>
              <a:t>phát thanh của Uỷ ban nhân dân </a:t>
            </a:r>
            <a:r>
              <a:rPr lang="en-US" sz="2400" b="1" smtClean="0">
                <a:solidFill>
                  <a:srgbClr val="000000"/>
                </a:solidFill>
                <a:latin typeface="Arial" pitchFamily="34" charset="0"/>
                <a:cs typeface="Arial" pitchFamily="34" charset="0"/>
              </a:rPr>
              <a:t>phường thông </a:t>
            </a:r>
            <a:r>
              <a:rPr lang="en-US" sz="2400" b="1">
                <a:solidFill>
                  <a:srgbClr val="000000"/>
                </a:solidFill>
                <a:latin typeface="Arial" pitchFamily="34" charset="0"/>
                <a:cs typeface="Arial" pitchFamily="34" charset="0"/>
              </a:rPr>
              <a:t>báo lịch để học sinh tham gia sinh hoạt hè tại Nhà văn hóa của </a:t>
            </a:r>
            <a:r>
              <a:rPr lang="en-US" sz="2400" b="1" smtClean="0">
                <a:solidFill>
                  <a:srgbClr val="000000"/>
                </a:solidFill>
                <a:latin typeface="Arial" pitchFamily="34" charset="0"/>
                <a:cs typeface="Arial" pitchFamily="34" charset="0"/>
              </a:rPr>
              <a:t>phường. </a:t>
            </a:r>
            <a:endParaRPr lang="en-US" sz="2400" b="1">
              <a:solidFill>
                <a:srgbClr val="000000"/>
              </a:solidFill>
              <a:latin typeface="Arial" pitchFamily="34" charset="0"/>
              <a:cs typeface="Arial" pitchFamily="34" charset="0"/>
            </a:endParaRPr>
          </a:p>
        </p:txBody>
      </p:sp>
      <p:pic>
        <p:nvPicPr>
          <p:cNvPr id="16" name="Picture 17" descr="IMG_1179"/>
          <p:cNvPicPr>
            <a:picLocks noChangeAspect="1" noChangeArrowheads="1"/>
          </p:cNvPicPr>
          <p:nvPr/>
        </p:nvPicPr>
        <p:blipFill>
          <a:blip r:embed="rId4">
            <a:lum bright="28000" contrast="50000"/>
            <a:extLst>
              <a:ext uri="{28A0092B-C50C-407E-A947-70E740481C1C}">
                <a14:useLocalDpi xmlns:a14="http://schemas.microsoft.com/office/drawing/2010/main" val="0"/>
              </a:ext>
            </a:extLst>
          </a:blip>
          <a:srcRect/>
          <a:stretch>
            <a:fillRect/>
          </a:stretch>
        </p:blipFill>
        <p:spPr bwMode="auto">
          <a:xfrm>
            <a:off x="285999" y="2209800"/>
            <a:ext cx="4286001" cy="3276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4473714"/>
            <a:ext cx="4038600" cy="707886"/>
          </a:xfrm>
          <a:prstGeom prst="rect">
            <a:avLst/>
          </a:prstGeom>
        </p:spPr>
        <p:txBody>
          <a:bodyPr wrap="square">
            <a:spAutoFit/>
          </a:bodyPr>
          <a:lstStyle/>
          <a:p>
            <a:pPr marL="342900" indent="-342900" algn="just">
              <a:spcBef>
                <a:spcPct val="20000"/>
              </a:spcBef>
            </a:pPr>
            <a:r>
              <a:rPr lang="en-US" sz="2000" b="1">
                <a:solidFill>
                  <a:srgbClr val="0000FF"/>
                </a:solidFill>
              </a:rPr>
              <a:t>T</a:t>
            </a:r>
            <a:r>
              <a:rPr lang="en-US" sz="2000" b="1" smtClean="0">
                <a:solidFill>
                  <a:srgbClr val="0000FF"/>
                </a:solidFill>
              </a:rPr>
              <a:t>hông </a:t>
            </a:r>
            <a:r>
              <a:rPr lang="en-US" sz="2000" b="1">
                <a:solidFill>
                  <a:srgbClr val="0000FF"/>
                </a:solidFill>
              </a:rPr>
              <a:t>báo cho các bạn khác biết để cùng tham gia. </a:t>
            </a:r>
          </a:p>
        </p:txBody>
      </p:sp>
      <p:sp>
        <p:nvSpPr>
          <p:cNvPr id="5" name="TextBox 4"/>
          <p:cNvSpPr txBox="1"/>
          <p:nvPr/>
        </p:nvSpPr>
        <p:spPr>
          <a:xfrm>
            <a:off x="4745182" y="2786605"/>
            <a:ext cx="3713018" cy="1323439"/>
          </a:xfrm>
          <a:prstGeom prst="rect">
            <a:avLst/>
          </a:prstGeom>
          <a:noFill/>
        </p:spPr>
        <p:txBody>
          <a:bodyPr wrap="square" rtlCol="0">
            <a:spAutoFit/>
          </a:bodyPr>
          <a:lstStyle/>
          <a:p>
            <a:pPr algn="just"/>
            <a:r>
              <a:rPr lang="en-US" sz="2000" b="1" smtClean="0">
                <a:solidFill>
                  <a:srgbClr val="FF0000"/>
                </a:solidFill>
              </a:rPr>
              <a:t>Con đăng </a:t>
            </a:r>
            <a:r>
              <a:rPr lang="en-US" sz="2000" b="1">
                <a:solidFill>
                  <a:srgbClr val="FF0000"/>
                </a:solidFill>
              </a:rPr>
              <a:t>ký tham gia và tham gia đầy đủ các buổi sinh hoạt hè tại Nhà văn hoá </a:t>
            </a:r>
            <a:r>
              <a:rPr lang="en-US" sz="2000" b="1" smtClean="0">
                <a:solidFill>
                  <a:srgbClr val="FF0000"/>
                </a:solidFill>
              </a:rPr>
              <a:t>phường.</a:t>
            </a:r>
            <a:endParaRPr lang="en-US" sz="2000">
              <a:solidFill>
                <a:srgbClr val="FF0000"/>
              </a:solidFill>
            </a:endParaRPr>
          </a:p>
        </p:txBody>
      </p:sp>
    </p:spTree>
    <p:extLst>
      <p:ext uri="{BB962C8B-B14F-4D97-AF65-F5344CB8AC3E}">
        <p14:creationId xmlns:p14="http://schemas.microsoft.com/office/powerpoint/2010/main" val="111336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930886" y="457200"/>
            <a:ext cx="71878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smtClean="0">
                <a:solidFill>
                  <a:srgbClr val="000000"/>
                </a:solidFill>
                <a:latin typeface="Arial" pitchFamily="34" charset="0"/>
                <a:cs typeface="Arial" pitchFamily="34" charset="0"/>
              </a:rPr>
              <a:t>c. Phường phát </a:t>
            </a:r>
            <a:r>
              <a:rPr lang="en-US" sz="2200" b="1">
                <a:solidFill>
                  <a:srgbClr val="000000"/>
                </a:solidFill>
                <a:latin typeface="Arial" pitchFamily="34" charset="0"/>
                <a:cs typeface="Arial" pitchFamily="34" charset="0"/>
              </a:rPr>
              <a:t>động phong trào quyên góp sách vở, đồ dùng học tập, quần áo, … ủng hộ trẻ em vùng lũ lụt.</a:t>
            </a: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1688068"/>
            <a:ext cx="7162800" cy="430887"/>
          </a:xfrm>
          <a:prstGeom prst="rect">
            <a:avLst/>
          </a:prstGeom>
        </p:spPr>
        <p:txBody>
          <a:bodyPr wrap="square">
            <a:spAutoFit/>
          </a:bodyPr>
          <a:lstStyle/>
          <a:p>
            <a:pPr marL="342900" indent="-342900">
              <a:spcBef>
                <a:spcPct val="20000"/>
              </a:spcBef>
            </a:pPr>
            <a:r>
              <a:rPr lang="en-US" sz="2200" b="1" smtClean="0">
                <a:solidFill>
                  <a:srgbClr val="0000FF"/>
                </a:solidFill>
              </a:rPr>
              <a:t>Con </a:t>
            </a:r>
            <a:r>
              <a:rPr lang="en-US" sz="2200" b="1">
                <a:solidFill>
                  <a:srgbClr val="0000FF"/>
                </a:solidFill>
              </a:rPr>
              <a:t>tích cực tham gia. </a:t>
            </a:r>
          </a:p>
        </p:txBody>
      </p:sp>
      <p:sp>
        <p:nvSpPr>
          <p:cNvPr id="15" name="Rectangle 14"/>
          <p:cNvSpPr/>
          <p:nvPr/>
        </p:nvSpPr>
        <p:spPr>
          <a:xfrm>
            <a:off x="1510145" y="2209800"/>
            <a:ext cx="7162800" cy="430887"/>
          </a:xfrm>
          <a:prstGeom prst="rect">
            <a:avLst/>
          </a:prstGeom>
        </p:spPr>
        <p:txBody>
          <a:bodyPr wrap="square">
            <a:spAutoFit/>
          </a:bodyPr>
          <a:lstStyle/>
          <a:p>
            <a:pPr marL="342900" indent="-342900">
              <a:spcBef>
                <a:spcPct val="20000"/>
              </a:spcBef>
            </a:pPr>
            <a:r>
              <a:rPr lang="en-US" sz="2200" b="1" smtClean="0">
                <a:solidFill>
                  <a:srgbClr val="0000FF"/>
                </a:solidFill>
              </a:rPr>
              <a:t>Hỏi ý kiến bố mẹ để quyên góp những thứ phù hợp.</a:t>
            </a:r>
            <a:endParaRPr lang="en-US" sz="2200" b="1">
              <a:solidFill>
                <a:srgbClr val="0000FF"/>
              </a:solidFill>
            </a:endParaRPr>
          </a:p>
        </p:txBody>
      </p:sp>
      <p:sp>
        <p:nvSpPr>
          <p:cNvPr id="16" name="TextBox 15"/>
          <p:cNvSpPr txBox="1"/>
          <p:nvPr/>
        </p:nvSpPr>
        <p:spPr>
          <a:xfrm>
            <a:off x="644236" y="2819400"/>
            <a:ext cx="8077200" cy="430887"/>
          </a:xfrm>
          <a:prstGeom prst="rect">
            <a:avLst/>
          </a:prstGeom>
          <a:noFill/>
        </p:spPr>
        <p:txBody>
          <a:bodyPr wrap="square" rtlCol="0">
            <a:spAutoFit/>
          </a:bodyPr>
          <a:lstStyle/>
          <a:p>
            <a:r>
              <a:rPr lang="en-US" sz="2200" b="1" smtClean="0">
                <a:solidFill>
                  <a:srgbClr val="FF0000"/>
                </a:solidFill>
              </a:rPr>
              <a:t>Vì sao con tích cực tham gia hoạt động này?</a:t>
            </a:r>
            <a:endParaRPr lang="en-US" sz="2200" b="1">
              <a:solidFill>
                <a:srgbClr val="FF0000"/>
              </a:solidFill>
            </a:endParaRPr>
          </a:p>
        </p:txBody>
      </p:sp>
      <p:pic>
        <p:nvPicPr>
          <p:cNvPr id="17" name="Picture 13" descr="IMG_1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905" y="3578753"/>
            <a:ext cx="3646895" cy="25934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5" descr="ANd9GcQg-DUTY2kO07j2_689WeNY93zoQv1sufWD9UGY2Oyu0xPTSuXHEEdVXKiW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36" y="3545272"/>
            <a:ext cx="3519167" cy="26269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8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5"/>
          <p:cNvSpPr txBox="1">
            <a:spLocks noChangeArrowheads="1"/>
          </p:cNvSpPr>
          <p:nvPr/>
        </p:nvSpPr>
        <p:spPr bwMode="auto">
          <a:xfrm>
            <a:off x="872836" y="1500451"/>
            <a:ext cx="7315200"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50000"/>
              </a:spcBef>
            </a:pPr>
            <a:r>
              <a:rPr lang="en-US" sz="2400" b="1">
                <a:solidFill>
                  <a:schemeClr val="accent2"/>
                </a:solidFill>
              </a:rPr>
              <a:t>Khi Ủy ban nhân dân </a:t>
            </a:r>
            <a:r>
              <a:rPr lang="en-US" sz="2400" b="1" smtClean="0">
                <a:solidFill>
                  <a:schemeClr val="accent2"/>
                </a:solidFill>
              </a:rPr>
              <a:t>phường </a:t>
            </a:r>
            <a:r>
              <a:rPr lang="en-US" sz="2400" b="1">
                <a:solidFill>
                  <a:schemeClr val="accent2"/>
                </a:solidFill>
              </a:rPr>
              <a:t>phát động các phong trào các </a:t>
            </a:r>
            <a:r>
              <a:rPr lang="en-US" sz="2400" b="1" smtClean="0">
                <a:solidFill>
                  <a:schemeClr val="accent2"/>
                </a:solidFill>
              </a:rPr>
              <a:t>con </a:t>
            </a:r>
            <a:r>
              <a:rPr lang="en-US" sz="2400" b="1">
                <a:solidFill>
                  <a:schemeClr val="accent2"/>
                </a:solidFill>
              </a:rPr>
              <a:t>phải làm gì?</a:t>
            </a:r>
          </a:p>
        </p:txBody>
      </p:sp>
      <p:sp>
        <p:nvSpPr>
          <p:cNvPr id="15" name="Text Box 36"/>
          <p:cNvSpPr txBox="1">
            <a:spLocks noChangeArrowheads="1"/>
          </p:cNvSpPr>
          <p:nvPr/>
        </p:nvSpPr>
        <p:spPr bwMode="auto">
          <a:xfrm>
            <a:off x="1371600" y="2824196"/>
            <a:ext cx="708660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smtClean="0">
                <a:solidFill>
                  <a:srgbClr val="FF0000"/>
                </a:solidFill>
              </a:rPr>
              <a:t>Con </a:t>
            </a:r>
            <a:r>
              <a:rPr lang="en-US" sz="2400" b="1">
                <a:solidFill>
                  <a:srgbClr val="FF0000"/>
                </a:solidFill>
              </a:rPr>
              <a:t>tích cực tham </a:t>
            </a:r>
            <a:r>
              <a:rPr lang="en-US" sz="2400" b="1" smtClean="0">
                <a:solidFill>
                  <a:srgbClr val="FF0000"/>
                </a:solidFill>
              </a:rPr>
              <a:t>gia.</a:t>
            </a:r>
            <a:endParaRPr lang="en-US" sz="2400" b="1">
              <a:solidFill>
                <a:srgbClr val="FF0000"/>
              </a:solidFill>
            </a:endParaRPr>
          </a:p>
        </p:txBody>
      </p:sp>
      <p:sp>
        <p:nvSpPr>
          <p:cNvPr id="16" name="Text Box 36"/>
          <p:cNvSpPr txBox="1">
            <a:spLocks noChangeArrowheads="1"/>
          </p:cNvSpPr>
          <p:nvPr/>
        </p:nvSpPr>
        <p:spPr bwMode="auto">
          <a:xfrm>
            <a:off x="1371600" y="3505200"/>
            <a:ext cx="7086600"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smtClean="0">
                <a:solidFill>
                  <a:srgbClr val="FF0000"/>
                </a:solidFill>
              </a:rPr>
              <a:t>Con vận </a:t>
            </a:r>
            <a:r>
              <a:rPr lang="en-US" sz="2400" b="1">
                <a:solidFill>
                  <a:srgbClr val="FF0000"/>
                </a:solidFill>
              </a:rPr>
              <a:t>động người khác cùng tham gia.</a:t>
            </a:r>
          </a:p>
        </p:txBody>
      </p:sp>
    </p:spTree>
    <p:extLst>
      <p:ext uri="{BB962C8B-B14F-4D97-AF65-F5344CB8AC3E}">
        <p14:creationId xmlns:p14="http://schemas.microsoft.com/office/powerpoint/2010/main" val="3685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723900" y="381000"/>
            <a:ext cx="7696200" cy="86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smtClean="0"/>
              <a:t>Bài 3. Những </a:t>
            </a:r>
            <a:r>
              <a:rPr lang="en-US" sz="2200" b="1"/>
              <a:t>hành vi, việc làm nào dưới đây là phù hợp khi đến Ủy ban nhân dân </a:t>
            </a:r>
            <a:r>
              <a:rPr lang="en-US" sz="2200" b="1" smtClean="0"/>
              <a:t>phường?</a:t>
            </a:r>
            <a:endParaRPr lang="en-US" sz="2200" b="1"/>
          </a:p>
        </p:txBody>
      </p:sp>
      <p:sp>
        <p:nvSpPr>
          <p:cNvPr id="10" name="Rectangle 11"/>
          <p:cNvSpPr>
            <a:spLocks noChangeArrowheads="1"/>
          </p:cNvSpPr>
          <p:nvPr/>
        </p:nvSpPr>
        <p:spPr bwMode="auto">
          <a:xfrm>
            <a:off x="457200" y="15240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lnSpc>
                <a:spcPct val="120000"/>
              </a:lnSpc>
              <a:spcBef>
                <a:spcPct val="20000"/>
              </a:spcBef>
              <a:buAutoNum type="arabicPeriod"/>
            </a:pPr>
            <a:r>
              <a:rPr lang="en-US" sz="2200" b="1" smtClean="0">
                <a:solidFill>
                  <a:srgbClr val="0000CC"/>
                </a:solidFill>
              </a:rPr>
              <a:t>Nói </a:t>
            </a:r>
            <a:r>
              <a:rPr lang="en-US" sz="2200" b="1">
                <a:solidFill>
                  <a:srgbClr val="0000CC"/>
                </a:solidFill>
              </a:rPr>
              <a:t>chuyện to trong phòng làm </a:t>
            </a:r>
            <a:r>
              <a:rPr lang="en-US" sz="2200" b="1" smtClean="0">
                <a:solidFill>
                  <a:srgbClr val="0000CC"/>
                </a:solidFill>
              </a:rPr>
              <a:t>việc.</a:t>
            </a:r>
          </a:p>
          <a:p>
            <a:pPr marL="457200" indent="-457200" algn="just">
              <a:lnSpc>
                <a:spcPct val="120000"/>
              </a:lnSpc>
              <a:spcBef>
                <a:spcPct val="20000"/>
              </a:spcBef>
              <a:buAutoNum type="arabicPeriod"/>
            </a:pPr>
            <a:r>
              <a:rPr lang="en-US" sz="2200" b="1" smtClean="0">
                <a:solidFill>
                  <a:srgbClr val="0000CC"/>
                </a:solidFill>
              </a:rPr>
              <a:t>Đòi hỏi phải được giải quyết công việc ngay lập tức.</a:t>
            </a:r>
          </a:p>
          <a:p>
            <a:pPr marL="457200" indent="-457200" algn="just">
              <a:lnSpc>
                <a:spcPct val="120000"/>
              </a:lnSpc>
              <a:spcBef>
                <a:spcPct val="20000"/>
              </a:spcBef>
              <a:buAutoNum type="arabicPeriod"/>
            </a:pPr>
            <a:r>
              <a:rPr lang="en-US" sz="2200" b="1" smtClean="0">
                <a:solidFill>
                  <a:srgbClr val="0000CC"/>
                </a:solidFill>
              </a:rPr>
              <a:t>Mang đầy đủ giấy tờ khi được yêu cầu.</a:t>
            </a:r>
          </a:p>
          <a:p>
            <a:pPr marL="457200" indent="-457200" algn="just">
              <a:lnSpc>
                <a:spcPct val="120000"/>
              </a:lnSpc>
              <a:spcBef>
                <a:spcPct val="20000"/>
              </a:spcBef>
              <a:buAutoNum type="arabicPeriod"/>
            </a:pPr>
            <a:r>
              <a:rPr lang="en-US" sz="2200" b="1" smtClean="0">
                <a:solidFill>
                  <a:srgbClr val="0000CC"/>
                </a:solidFill>
              </a:rPr>
              <a:t>Chào hỏi, xin phép bảo vệ cho vào ủy ban</a:t>
            </a:r>
          </a:p>
          <a:p>
            <a:pPr marL="457200" indent="-457200" algn="just">
              <a:lnSpc>
                <a:spcPct val="120000"/>
              </a:lnSpc>
              <a:spcBef>
                <a:spcPct val="20000"/>
              </a:spcBef>
              <a:buAutoNum type="arabicPeriod"/>
            </a:pPr>
            <a:r>
              <a:rPr lang="en-US" sz="2200" b="1" smtClean="0">
                <a:solidFill>
                  <a:srgbClr val="0000CC"/>
                </a:solidFill>
              </a:rPr>
              <a:t>Mặc quần ngố đến ủy ban cũng được.</a:t>
            </a:r>
          </a:p>
          <a:p>
            <a:pPr marL="457200" indent="-457200" algn="just">
              <a:lnSpc>
                <a:spcPct val="120000"/>
              </a:lnSpc>
              <a:spcBef>
                <a:spcPct val="20000"/>
              </a:spcBef>
              <a:buAutoNum type="arabicPeriod"/>
            </a:pPr>
            <a:r>
              <a:rPr lang="en-US" sz="2200" b="1" smtClean="0">
                <a:solidFill>
                  <a:srgbClr val="0000CC"/>
                </a:solidFill>
              </a:rPr>
              <a:t>Chào </a:t>
            </a:r>
            <a:r>
              <a:rPr lang="en-US" sz="2200" b="1">
                <a:solidFill>
                  <a:srgbClr val="0000CC"/>
                </a:solidFill>
              </a:rPr>
              <a:t>hỏi khi gặp các bác cán bộ Ủy ban nhân </a:t>
            </a:r>
            <a:r>
              <a:rPr lang="en-US" sz="2200" b="1" smtClean="0">
                <a:solidFill>
                  <a:srgbClr val="0000CC"/>
                </a:solidFill>
              </a:rPr>
              <a:t>dân phường.</a:t>
            </a:r>
          </a:p>
          <a:p>
            <a:pPr marL="457200" indent="-457200" algn="just">
              <a:lnSpc>
                <a:spcPct val="120000"/>
              </a:lnSpc>
              <a:spcBef>
                <a:spcPct val="20000"/>
              </a:spcBef>
              <a:buAutoNum type="arabicPeriod"/>
            </a:pPr>
            <a:r>
              <a:rPr lang="en-US" sz="2200" b="1" smtClean="0">
                <a:solidFill>
                  <a:srgbClr val="0000CC"/>
                </a:solidFill>
              </a:rPr>
              <a:t>Xếp </a:t>
            </a:r>
            <a:r>
              <a:rPr lang="en-US" sz="2200" b="1">
                <a:solidFill>
                  <a:srgbClr val="0000CC"/>
                </a:solidFill>
              </a:rPr>
              <a:t>thứ tự để đợi giải quyết công việc</a:t>
            </a:r>
            <a:r>
              <a:rPr lang="en-US" sz="2200" b="1" smtClean="0">
                <a:solidFill>
                  <a:srgbClr val="0000CC"/>
                </a:solidFill>
              </a:rPr>
              <a:t>.</a:t>
            </a:r>
          </a:p>
          <a:p>
            <a:pPr marL="457200" indent="-457200" algn="just">
              <a:lnSpc>
                <a:spcPct val="120000"/>
              </a:lnSpc>
              <a:spcBef>
                <a:spcPct val="20000"/>
              </a:spcBef>
              <a:buAutoNum type="arabicPeriod"/>
            </a:pPr>
            <a:r>
              <a:rPr lang="en-US" sz="2200" b="1" smtClean="0">
                <a:solidFill>
                  <a:srgbClr val="0000CC"/>
                </a:solidFill>
              </a:rPr>
              <a:t>Không muốn đến UBND phường sợ rắc rối, tốn thời gian.</a:t>
            </a:r>
            <a:endParaRPr lang="en-US" sz="2200" b="1">
              <a:solidFill>
                <a:srgbClr val="0000CC"/>
              </a:solidFill>
            </a:endParaRPr>
          </a:p>
          <a:p>
            <a:pPr marL="609600" indent="-609600" algn="just">
              <a:lnSpc>
                <a:spcPct val="120000"/>
              </a:lnSpc>
              <a:spcBef>
                <a:spcPct val="20000"/>
              </a:spcBef>
            </a:pPr>
            <a:endParaRPr lang="en-US" sz="2200" b="1">
              <a:solidFill>
                <a:srgbClr val="0000CC"/>
              </a:solidFill>
            </a:endParaRPr>
          </a:p>
        </p:txBody>
      </p:sp>
      <p:sp>
        <p:nvSpPr>
          <p:cNvPr id="11" name="Oval 10"/>
          <p:cNvSpPr/>
          <p:nvPr/>
        </p:nvSpPr>
        <p:spPr>
          <a:xfrm flipH="1" flipV="1">
            <a:off x="393269" y="2514600"/>
            <a:ext cx="466073" cy="4369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flipV="1">
            <a:off x="393268" y="2992013"/>
            <a:ext cx="466073" cy="4369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flipV="1">
            <a:off x="393268" y="3886200"/>
            <a:ext cx="466072" cy="4369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flipV="1">
            <a:off x="393268" y="4724400"/>
            <a:ext cx="466072" cy="4369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0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74614" y="1447800"/>
            <a:ext cx="8688386"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50000"/>
              </a:lnSpc>
              <a:buFontTx/>
              <a:buNone/>
            </a:pPr>
            <a:r>
              <a:rPr lang="en-US" sz="2400" b="1" smtClean="0">
                <a:latin typeface="Arial" pitchFamily="34" charset="0"/>
                <a:cs typeface="Arial" pitchFamily="34" charset="0"/>
              </a:rPr>
              <a:t>           Trong khi dịch bệnh Co vid 19 đang diễn biến phức tạp, anh A ra đường không đeo khẩu trang, bị bác tổ trưởng tổ dân phố nhắc nhở. Anh A liền hành hung bác Tổ trưởng. Khi bị triệu tập lên UBND phường làm việc anh A còn nói to tại UBND phường và tỏ ý không hợp tác. Em có đồng tình với hành vi của anh A không? Vì sao?</a:t>
            </a:r>
            <a:endParaRPr lang="en-US" sz="2400" b="1" dirty="0" smtClean="0">
              <a:solidFill>
                <a:srgbClr val="FF0000"/>
              </a:solidFill>
              <a:latin typeface="Arial" pitchFamily="34" charset="0"/>
              <a:cs typeface="Arial" pitchFamily="34" charset="0"/>
            </a:endParaRPr>
          </a:p>
        </p:txBody>
      </p:sp>
      <p:sp>
        <p:nvSpPr>
          <p:cNvPr id="16" name="Rectangle 2"/>
          <p:cNvSpPr txBox="1">
            <a:spLocks noChangeArrowheads="1"/>
          </p:cNvSpPr>
          <p:nvPr/>
        </p:nvSpPr>
        <p:spPr bwMode="auto">
          <a:xfrm>
            <a:off x="457200" y="8382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b="1" dirty="0" err="1">
                <a:solidFill>
                  <a:srgbClr val="FF0000"/>
                </a:solidFill>
                <a:latin typeface="Arial" pitchFamily="34" charset="0"/>
                <a:cs typeface="Arial" pitchFamily="34" charset="0"/>
              </a:rPr>
              <a:t>Hành</a:t>
            </a:r>
            <a:r>
              <a:rPr lang="en-US" sz="2800" b="1" dirty="0">
                <a:solidFill>
                  <a:srgbClr val="FF0000"/>
                </a:solidFill>
                <a:latin typeface="Arial" pitchFamily="34" charset="0"/>
                <a:cs typeface="Arial" pitchFamily="34" charset="0"/>
              </a:rPr>
              <a:t> vi </a:t>
            </a:r>
            <a:r>
              <a:rPr lang="en-US" sz="2800" b="1" dirty="0" err="1">
                <a:solidFill>
                  <a:srgbClr val="FF0000"/>
                </a:solidFill>
                <a:latin typeface="Arial" pitchFamily="34" charset="0"/>
                <a:cs typeface="Arial" pitchFamily="34" charset="0"/>
              </a:rPr>
              <a:t>sau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đúng</a:t>
            </a:r>
            <a:r>
              <a:rPr lang="en-US" sz="2800" b="1" dirty="0">
                <a:solidFill>
                  <a:srgbClr val="FF0000"/>
                </a:solidFill>
                <a:latin typeface="Arial" pitchFamily="34" charset="0"/>
                <a:cs typeface="Arial" pitchFamily="34" charset="0"/>
              </a:rPr>
              <a:t> hay </a:t>
            </a:r>
            <a:r>
              <a:rPr lang="en-US" sz="2800" b="1" dirty="0" err="1">
                <a:solidFill>
                  <a:srgbClr val="FF0000"/>
                </a:solidFill>
                <a:latin typeface="Arial" pitchFamily="34" charset="0"/>
                <a:cs typeface="Arial" pitchFamily="34" charset="0"/>
              </a:rPr>
              <a:t>sai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Vì</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sao</a:t>
            </a:r>
            <a:r>
              <a:rPr lang="en-US" sz="2800" b="1" dirty="0">
                <a:solidFill>
                  <a:srgbClr val="FF0000"/>
                </a:solidFill>
                <a:latin typeface="Arial" pitchFamily="34" charset="0"/>
                <a:cs typeface="Arial" pitchFamily="34" charset="0"/>
              </a:rPr>
              <a:t>?</a:t>
            </a:r>
          </a:p>
          <a:p>
            <a:pPr eaLnBrk="1" hangingPunct="1"/>
            <a:endParaRPr lang="en-US" sz="2800" b="1"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9141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070922" y="1500451"/>
            <a:ext cx="6934200"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50000"/>
              </a:spcBef>
            </a:pPr>
            <a:r>
              <a:rPr lang="en-US" sz="2400" b="1">
                <a:solidFill>
                  <a:schemeClr val="accent2"/>
                </a:solidFill>
              </a:rPr>
              <a:t>Khi đến Ủy ban nhân </a:t>
            </a:r>
            <a:r>
              <a:rPr lang="en-US" sz="2400" b="1" smtClean="0">
                <a:solidFill>
                  <a:schemeClr val="accent2"/>
                </a:solidFill>
              </a:rPr>
              <a:t>dân phường, mọi người </a:t>
            </a:r>
            <a:r>
              <a:rPr lang="en-US" sz="2400" b="1">
                <a:solidFill>
                  <a:schemeClr val="accent2"/>
                </a:solidFill>
              </a:rPr>
              <a:t>dân cần phải có thái độ, hành vi thế nào ?</a:t>
            </a:r>
          </a:p>
        </p:txBody>
      </p:sp>
      <p:sp>
        <p:nvSpPr>
          <p:cNvPr id="2" name="Rectangle 1"/>
          <p:cNvSpPr/>
          <p:nvPr/>
        </p:nvSpPr>
        <p:spPr>
          <a:xfrm>
            <a:off x="793750" y="2718036"/>
            <a:ext cx="7512050" cy="1421928"/>
          </a:xfrm>
          <a:prstGeom prst="rect">
            <a:avLst/>
          </a:prstGeom>
        </p:spPr>
        <p:txBody>
          <a:bodyPr wrap="square">
            <a:spAutoFit/>
          </a:bodyPr>
          <a:lstStyle/>
          <a:p>
            <a:pPr algn="just" eaLnBrk="1" hangingPunct="1">
              <a:lnSpc>
                <a:spcPct val="120000"/>
              </a:lnSpc>
              <a:spcBef>
                <a:spcPct val="50000"/>
              </a:spcBef>
            </a:pPr>
            <a:r>
              <a:rPr lang="en-US" sz="2400" b="1" smtClean="0">
                <a:solidFill>
                  <a:srgbClr val="FF0000"/>
                </a:solidFill>
              </a:rPr>
              <a:t>    Khi </a:t>
            </a:r>
            <a:r>
              <a:rPr lang="en-US" sz="2400" b="1">
                <a:solidFill>
                  <a:srgbClr val="FF0000"/>
                </a:solidFill>
              </a:rPr>
              <a:t>đến Ủy ban nhân </a:t>
            </a:r>
            <a:r>
              <a:rPr lang="en-US" sz="2400" b="1" smtClean="0">
                <a:solidFill>
                  <a:srgbClr val="FF0000"/>
                </a:solidFill>
              </a:rPr>
              <a:t>dân phường </a:t>
            </a:r>
            <a:r>
              <a:rPr lang="en-US" sz="2400" b="1">
                <a:solidFill>
                  <a:srgbClr val="FF0000"/>
                </a:solidFill>
              </a:rPr>
              <a:t>mọi người cần có thái độ, hành vi lịch sự, thể hiện sự tôn trọng và giúp đỡ Uỷ ban làm việc. </a:t>
            </a:r>
          </a:p>
        </p:txBody>
      </p:sp>
    </p:spTree>
    <p:extLst>
      <p:ext uri="{BB962C8B-B14F-4D97-AF65-F5344CB8AC3E}">
        <p14:creationId xmlns:p14="http://schemas.microsoft.com/office/powerpoint/2010/main" val="351737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821829"/>
            <a:ext cx="7848600" cy="1692771"/>
          </a:xfrm>
          <a:prstGeom prst="rect">
            <a:avLst/>
          </a:prstGeom>
          <a:noFill/>
        </p:spPr>
        <p:txBody>
          <a:bodyPr wrap="square" rtlCol="0">
            <a:spAutoFit/>
          </a:bodyPr>
          <a:lstStyle/>
          <a:p>
            <a:pPr algn="just">
              <a:lnSpc>
                <a:spcPct val="130000"/>
              </a:lnSpc>
            </a:pPr>
            <a:r>
              <a:rPr lang="en-US" sz="2000" b="1" smtClean="0"/>
              <a:t>UBND phường là cơ quan lãnh đạo cao nhất ở địa phương của chúng mình. Ủy ban giải quyết rất nhiều công việc để đảm bảo quyền lợi của mọi người dân. Trẻ em là đối tượng được quan tâm chăm sóc đặc biệt nhất.</a:t>
            </a:r>
            <a:endParaRPr lang="en-US" sz="2000" b="1"/>
          </a:p>
        </p:txBody>
      </p:sp>
      <p:sp>
        <p:nvSpPr>
          <p:cNvPr id="3" name="TextBox 2"/>
          <p:cNvSpPr txBox="1"/>
          <p:nvPr/>
        </p:nvSpPr>
        <p:spPr>
          <a:xfrm>
            <a:off x="609600" y="2797314"/>
            <a:ext cx="7848600" cy="707886"/>
          </a:xfrm>
          <a:prstGeom prst="rect">
            <a:avLst/>
          </a:prstGeom>
          <a:noFill/>
        </p:spPr>
        <p:txBody>
          <a:bodyPr wrap="square" rtlCol="0">
            <a:spAutoFit/>
          </a:bodyPr>
          <a:lstStyle/>
          <a:p>
            <a:pPr algn="just"/>
            <a:r>
              <a:rPr lang="en-US" sz="2000" b="1" smtClean="0">
                <a:solidFill>
                  <a:srgbClr val="C00000"/>
                </a:solidFill>
              </a:rPr>
              <a:t>Con cũng có thể bày tỏ nguyện vọng của mình với UBND phường. Các con có nguyện vọng gì không?</a:t>
            </a:r>
            <a:endParaRPr lang="en-US" sz="2000" b="1">
              <a:solidFill>
                <a:srgbClr val="C00000"/>
              </a:solidFill>
            </a:endParaRPr>
          </a:p>
        </p:txBody>
      </p:sp>
      <p:sp>
        <p:nvSpPr>
          <p:cNvPr id="4" name="TextBox 3"/>
          <p:cNvSpPr txBox="1"/>
          <p:nvPr/>
        </p:nvSpPr>
        <p:spPr>
          <a:xfrm>
            <a:off x="838200" y="3733800"/>
            <a:ext cx="6324600" cy="400110"/>
          </a:xfrm>
          <a:prstGeom prst="rect">
            <a:avLst/>
          </a:prstGeom>
          <a:noFill/>
        </p:spPr>
        <p:txBody>
          <a:bodyPr wrap="square" rtlCol="0">
            <a:spAutoFit/>
          </a:bodyPr>
          <a:lstStyle/>
          <a:p>
            <a:r>
              <a:rPr lang="en-US" sz="2000" b="1" smtClean="0"/>
              <a:t>- Sửa sang sân bóng đá.</a:t>
            </a:r>
            <a:endParaRPr lang="en-US" sz="2000" b="1"/>
          </a:p>
        </p:txBody>
      </p:sp>
      <p:sp>
        <p:nvSpPr>
          <p:cNvPr id="12" name="TextBox 11"/>
          <p:cNvSpPr txBox="1"/>
          <p:nvPr/>
        </p:nvSpPr>
        <p:spPr>
          <a:xfrm>
            <a:off x="838200" y="4267200"/>
            <a:ext cx="6324600" cy="400110"/>
          </a:xfrm>
          <a:prstGeom prst="rect">
            <a:avLst/>
          </a:prstGeom>
          <a:noFill/>
        </p:spPr>
        <p:txBody>
          <a:bodyPr wrap="square" rtlCol="0">
            <a:spAutoFit/>
          </a:bodyPr>
          <a:lstStyle/>
          <a:p>
            <a:r>
              <a:rPr lang="en-US" sz="2000" b="1" smtClean="0"/>
              <a:t>- Xây dựng khu vui chơi cho các con.</a:t>
            </a:r>
            <a:endParaRPr lang="en-US" sz="2000" b="1"/>
          </a:p>
        </p:txBody>
      </p:sp>
      <p:sp>
        <p:nvSpPr>
          <p:cNvPr id="13" name="TextBox 12"/>
          <p:cNvSpPr txBox="1"/>
          <p:nvPr/>
        </p:nvSpPr>
        <p:spPr>
          <a:xfrm>
            <a:off x="865909" y="4800600"/>
            <a:ext cx="6324600" cy="400110"/>
          </a:xfrm>
          <a:prstGeom prst="rect">
            <a:avLst/>
          </a:prstGeom>
          <a:noFill/>
        </p:spPr>
        <p:txBody>
          <a:bodyPr wrap="square" rtlCol="0">
            <a:spAutoFit/>
          </a:bodyPr>
          <a:lstStyle/>
          <a:p>
            <a:r>
              <a:rPr lang="en-US" sz="2000" b="1" smtClean="0"/>
              <a:t>- Xây dựng thư viện ở tổ dân phố.</a:t>
            </a:r>
            <a:endParaRPr lang="en-US" sz="2000" b="1"/>
          </a:p>
        </p:txBody>
      </p:sp>
      <p:sp>
        <p:nvSpPr>
          <p:cNvPr id="14" name="TextBox 13"/>
          <p:cNvSpPr txBox="1"/>
          <p:nvPr/>
        </p:nvSpPr>
        <p:spPr>
          <a:xfrm>
            <a:off x="831273" y="5314890"/>
            <a:ext cx="6324600" cy="400110"/>
          </a:xfrm>
          <a:prstGeom prst="rect">
            <a:avLst/>
          </a:prstGeom>
          <a:noFill/>
        </p:spPr>
        <p:txBody>
          <a:bodyPr wrap="square" rtlCol="0">
            <a:spAutoFit/>
          </a:bodyPr>
          <a:lstStyle/>
          <a:p>
            <a:r>
              <a:rPr lang="en-US" sz="2000" b="1" smtClean="0"/>
              <a:t>- Tổ chức ngày rằm Trung thu…</a:t>
            </a:r>
            <a:endParaRPr lang="en-US" sz="2000" b="1"/>
          </a:p>
        </p:txBody>
      </p:sp>
    </p:spTree>
    <p:extLst>
      <p:ext uri="{BB962C8B-B14F-4D97-AF65-F5344CB8AC3E}">
        <p14:creationId xmlns:p14="http://schemas.microsoft.com/office/powerpoint/2010/main" val="297720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381000" y="9309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smtClean="0">
                <a:solidFill>
                  <a:srgbClr val="FF3300"/>
                </a:solidFill>
                <a:latin typeface="Arial" pitchFamily="34" charset="0"/>
                <a:cs typeface="Arial" pitchFamily="34" charset="0"/>
              </a:rPr>
              <a:t>GHI NHỚ</a:t>
            </a:r>
            <a:endParaRPr lang="en-US" b="1" dirty="0" smtClean="0">
              <a:solidFill>
                <a:srgbClr val="FF3300"/>
              </a:solidFill>
              <a:latin typeface="Arial" pitchFamily="34" charset="0"/>
              <a:cs typeface="Arial" pitchFamily="34" charset="0"/>
            </a:endParaRPr>
          </a:p>
        </p:txBody>
      </p:sp>
      <p:sp>
        <p:nvSpPr>
          <p:cNvPr id="15" name="Rectangle 3"/>
          <p:cNvSpPr txBox="1">
            <a:spLocks noChangeArrowheads="1"/>
          </p:cNvSpPr>
          <p:nvPr/>
        </p:nvSpPr>
        <p:spPr bwMode="auto">
          <a:xfrm>
            <a:off x="381000" y="1949248"/>
            <a:ext cx="8229600" cy="180109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120000"/>
              </a:lnSpc>
              <a:buNone/>
            </a:pPr>
            <a:r>
              <a:rPr lang="en-US" sz="2800" b="1" smtClean="0"/>
              <a:t>     Uỷ ban nhân dân xã (ph</a:t>
            </a:r>
            <a:r>
              <a:rPr lang="vi-VN" sz="2800" b="1" smtClean="0"/>
              <a:t>ư</a:t>
            </a:r>
            <a:r>
              <a:rPr lang="en-US" sz="2800" b="1" smtClean="0"/>
              <a:t>ờng) luôn ch</a:t>
            </a:r>
            <a:r>
              <a:rPr lang="vi-VN" sz="2800" b="1" smtClean="0"/>
              <a:t>ă</a:t>
            </a:r>
            <a:r>
              <a:rPr lang="en-US" sz="2800" b="1" smtClean="0"/>
              <a:t>m sóc và bảo vệ các quyền lợi của ng</a:t>
            </a:r>
            <a:r>
              <a:rPr lang="vi-VN" sz="2800" b="1" smtClean="0"/>
              <a:t>ư</a:t>
            </a:r>
            <a:r>
              <a:rPr lang="en-US" sz="2800" b="1" smtClean="0"/>
              <a:t>ời dân, </a:t>
            </a:r>
            <a:r>
              <a:rPr lang="vi-VN" sz="2800" b="1" smtClean="0"/>
              <a:t>đ</a:t>
            </a:r>
            <a:r>
              <a:rPr lang="en-US" sz="2800" b="1" smtClean="0"/>
              <a:t>ặc biệt là trẻ em.</a:t>
            </a:r>
            <a:endParaRPr lang="en-US" sz="2800" b="1" dirty="0" smtClean="0"/>
          </a:p>
        </p:txBody>
      </p:sp>
      <p:sp>
        <p:nvSpPr>
          <p:cNvPr id="16" name="Text Box 4"/>
          <p:cNvSpPr txBox="1">
            <a:spLocks noChangeArrowheads="1"/>
          </p:cNvSpPr>
          <p:nvPr/>
        </p:nvSpPr>
        <p:spPr bwMode="auto">
          <a:xfrm>
            <a:off x="491836" y="3674138"/>
            <a:ext cx="8153400" cy="1126462"/>
          </a:xfrm>
          <a:prstGeom prst="rect">
            <a:avLst/>
          </a:prstGeom>
          <a:noFill/>
          <a:ln w="9525">
            <a:noFill/>
            <a:miter lim="800000"/>
            <a:headEnd/>
            <a:tailEnd/>
          </a:ln>
        </p:spPr>
        <p:txBody>
          <a:bodyPr>
            <a:spAutoFit/>
          </a:bodyPr>
          <a:lstStyle/>
          <a:p>
            <a:pPr algn="just">
              <a:lnSpc>
                <a:spcPct val="120000"/>
              </a:lnSpc>
              <a:spcBef>
                <a:spcPct val="20000"/>
              </a:spcBef>
            </a:pPr>
            <a:r>
              <a:rPr lang="en-US" sz="2800" b="1" smtClean="0"/>
              <a:t>    Mọi </a:t>
            </a:r>
            <a:r>
              <a:rPr lang="en-US" sz="2800" b="1" dirty="0" err="1"/>
              <a:t>ng</a:t>
            </a:r>
            <a:r>
              <a:rPr lang="vi-VN" sz="2800" b="1" dirty="0"/>
              <a:t>ư</a:t>
            </a:r>
            <a:r>
              <a:rPr lang="en-US" sz="2800" b="1" dirty="0" err="1"/>
              <a:t>ời</a:t>
            </a:r>
            <a:r>
              <a:rPr lang="en-US" sz="2800" b="1" dirty="0"/>
              <a:t> </a:t>
            </a:r>
            <a:r>
              <a:rPr lang="vi-VN" sz="2800" b="1" dirty="0"/>
              <a:t>đ</a:t>
            </a:r>
            <a:r>
              <a:rPr lang="en-US" sz="2800" b="1" dirty="0" err="1"/>
              <a:t>ều</a:t>
            </a:r>
            <a:r>
              <a:rPr lang="en-US" sz="2800" b="1" dirty="0"/>
              <a:t> </a:t>
            </a:r>
            <a:r>
              <a:rPr lang="en-US" sz="2800" b="1" dirty="0" err="1"/>
              <a:t>phải</a:t>
            </a:r>
            <a:r>
              <a:rPr lang="en-US" sz="2800" b="1" dirty="0"/>
              <a:t> </a:t>
            </a:r>
            <a:r>
              <a:rPr lang="en-US" sz="2800" b="1" dirty="0" err="1"/>
              <a:t>tôn</a:t>
            </a:r>
            <a:r>
              <a:rPr lang="en-US" sz="2800" b="1" dirty="0"/>
              <a:t> </a:t>
            </a:r>
            <a:r>
              <a:rPr lang="en-US" sz="2800" b="1" dirty="0" err="1"/>
              <a:t>trọng</a:t>
            </a:r>
            <a:r>
              <a:rPr lang="en-US" sz="2800" b="1" dirty="0"/>
              <a:t> </a:t>
            </a:r>
            <a:r>
              <a:rPr lang="en-US" sz="2800" b="1" dirty="0" err="1"/>
              <a:t>và</a:t>
            </a:r>
            <a:r>
              <a:rPr lang="en-US" sz="2800" b="1" dirty="0"/>
              <a:t> </a:t>
            </a:r>
            <a:r>
              <a:rPr lang="en-US" sz="2800" b="1" dirty="0" err="1"/>
              <a:t>giúp</a:t>
            </a:r>
            <a:r>
              <a:rPr lang="en-US" sz="2800" b="1" dirty="0"/>
              <a:t> </a:t>
            </a:r>
            <a:r>
              <a:rPr lang="vi-VN" sz="2800" b="1" dirty="0"/>
              <a:t>đ</a:t>
            </a:r>
            <a:r>
              <a:rPr lang="en-US" sz="2800" b="1" dirty="0"/>
              <a:t>ỡ </a:t>
            </a:r>
            <a:r>
              <a:rPr lang="en-US" sz="2800" b="1" dirty="0" err="1"/>
              <a:t>Uỷ</a:t>
            </a:r>
            <a:r>
              <a:rPr lang="en-US" sz="2800" b="1" dirty="0"/>
              <a:t> ban </a:t>
            </a:r>
            <a:r>
              <a:rPr lang="en-US" sz="2800" b="1" dirty="0" err="1"/>
              <a:t>làm</a:t>
            </a:r>
            <a:r>
              <a:rPr lang="en-US" sz="2800" b="1" dirty="0"/>
              <a:t> </a:t>
            </a:r>
            <a:r>
              <a:rPr lang="en-US" sz="2800" b="1" dirty="0" err="1"/>
              <a:t>việc</a:t>
            </a:r>
            <a:r>
              <a:rPr lang="en-US" sz="2800" b="1" dirty="0"/>
              <a:t>.</a:t>
            </a:r>
          </a:p>
        </p:txBody>
      </p:sp>
    </p:spTree>
    <p:extLst>
      <p:ext uri="{BB962C8B-B14F-4D97-AF65-F5344CB8AC3E}">
        <p14:creationId xmlns:p14="http://schemas.microsoft.com/office/powerpoint/2010/main" val="60740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8"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999038"/>
            <a:ext cx="1979613"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8" name="Group 7"/>
          <p:cNvGrpSpPr>
            <a:grpSpLocks/>
          </p:cNvGrpSpPr>
          <p:nvPr/>
        </p:nvGrpSpPr>
        <p:grpSpPr bwMode="auto">
          <a:xfrm>
            <a:off x="0" y="-14288"/>
            <a:ext cx="9172575" cy="6872288"/>
            <a:chOff x="0" y="-9"/>
            <a:chExt cx="5778" cy="4329"/>
          </a:xfrm>
        </p:grpSpPr>
        <p:sp>
          <p:nvSpPr>
            <p:cNvPr id="85000" name="Rectangle 7"/>
            <p:cNvSpPr>
              <a:spLocks noChangeArrowheads="1"/>
            </p:cNvSpPr>
            <p:nvPr/>
          </p:nvSpPr>
          <p:spPr bwMode="auto">
            <a:xfrm flipV="1">
              <a:off x="0" y="0"/>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wrap="none" anchor="ctr"/>
            <a:lstStyle/>
            <a:p>
              <a:pPr algn="ctr"/>
              <a:endParaRPr lang="uk-UA">
                <a:solidFill>
                  <a:srgbClr val="000000"/>
                </a:solidFill>
                <a:cs typeface="Arial" charset="0"/>
              </a:endParaRPr>
            </a:p>
          </p:txBody>
        </p:sp>
        <p:sp>
          <p:nvSpPr>
            <p:cNvPr id="85001" name="Rectangle 7"/>
            <p:cNvSpPr>
              <a:spLocks noChangeArrowheads="1"/>
            </p:cNvSpPr>
            <p:nvPr/>
          </p:nvSpPr>
          <p:spPr bwMode="auto">
            <a:xfrm rot="5400000">
              <a:off x="-2040" y="2040"/>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rot="10800000" vert="eaVert" wrap="none" anchor="ctr"/>
            <a:lstStyle/>
            <a:p>
              <a:pPr algn="ctr"/>
              <a:endParaRPr lang="uk-UA">
                <a:solidFill>
                  <a:srgbClr val="000000"/>
                </a:solidFill>
                <a:cs typeface="Arial" charset="0"/>
              </a:endParaRPr>
            </a:p>
          </p:txBody>
        </p:sp>
        <p:sp>
          <p:nvSpPr>
            <p:cNvPr id="85002" name="Rectangle 7"/>
            <p:cNvSpPr>
              <a:spLocks noChangeArrowheads="1"/>
            </p:cNvSpPr>
            <p:nvPr/>
          </p:nvSpPr>
          <p:spPr bwMode="auto">
            <a:xfrm rot="-5400000">
              <a:off x="3498" y="2031"/>
              <a:ext cx="4320" cy="24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vert="eaVert" wrap="none" anchor="ctr"/>
            <a:lstStyle/>
            <a:p>
              <a:pPr algn="ctr"/>
              <a:endParaRPr lang="uk-UA">
                <a:solidFill>
                  <a:srgbClr val="000000"/>
                </a:solidFill>
                <a:cs typeface="Arial" charset="0"/>
              </a:endParaRPr>
            </a:p>
          </p:txBody>
        </p:sp>
        <p:sp>
          <p:nvSpPr>
            <p:cNvPr id="85003" name="Rectangle 7"/>
            <p:cNvSpPr>
              <a:spLocks noChangeArrowheads="1"/>
            </p:cNvSpPr>
            <p:nvPr/>
          </p:nvSpPr>
          <p:spPr bwMode="auto">
            <a:xfrm rot="10800000" flipV="1">
              <a:off x="0" y="3984"/>
              <a:ext cx="5760" cy="336"/>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p>
              <a:pPr algn="ctr"/>
              <a:endParaRPr lang="uk-UA">
                <a:solidFill>
                  <a:srgbClr val="000000"/>
                </a:solidFill>
                <a:cs typeface="Arial" charset="0"/>
              </a:endParaRPr>
            </a:p>
          </p:txBody>
        </p:sp>
      </p:grpSp>
      <p:sp>
        <p:nvSpPr>
          <p:cNvPr id="42005" name="Rectangle 21"/>
          <p:cNvSpPr>
            <a:spLocks noChangeArrowheads="1"/>
          </p:cNvSpPr>
          <p:nvPr/>
        </p:nvSpPr>
        <p:spPr bwMode="auto">
          <a:xfrm>
            <a:off x="609600" y="124974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b="1">
                <a:solidFill>
                  <a:srgbClr val="008000"/>
                </a:solidFill>
                <a:latin typeface="Arial" pitchFamily="34" charset="0"/>
                <a:cs typeface="Arial" pitchFamily="34" charset="0"/>
              </a:rPr>
              <a:t>Chúc các </a:t>
            </a:r>
            <a:r>
              <a:rPr lang="en-US" sz="4800" b="1" smtClean="0">
                <a:solidFill>
                  <a:srgbClr val="008000"/>
                </a:solidFill>
                <a:latin typeface="Arial" pitchFamily="34" charset="0"/>
                <a:cs typeface="Arial" pitchFamily="34" charset="0"/>
              </a:rPr>
              <a:t>con</a:t>
            </a:r>
            <a:endParaRPr lang="en-US" sz="4800" b="1">
              <a:solidFill>
                <a:srgbClr val="008000"/>
              </a:solidFill>
              <a:latin typeface="Arial" pitchFamily="34" charset="0"/>
              <a:cs typeface="Arial" pitchFamily="34" charset="0"/>
            </a:endParaRPr>
          </a:p>
          <a:p>
            <a:pPr algn="ctr"/>
            <a:r>
              <a:rPr lang="en-US" sz="4800" b="1">
                <a:solidFill>
                  <a:srgbClr val="008000"/>
                </a:solidFill>
                <a:latin typeface="Arial" pitchFamily="34" charset="0"/>
                <a:cs typeface="Arial" pitchFamily="34" charset="0"/>
              </a:rPr>
              <a:t>chăm ngoan, học tốt!</a:t>
            </a:r>
          </a:p>
        </p:txBody>
      </p:sp>
      <p:sp>
        <p:nvSpPr>
          <p:cNvPr id="12" name="WordArt 22"/>
          <p:cNvSpPr>
            <a:spLocks noChangeArrowheads="1" noChangeShapeType="1" noTextEdit="1"/>
          </p:cNvSpPr>
          <p:nvPr/>
        </p:nvSpPr>
        <p:spPr bwMode="auto">
          <a:xfrm>
            <a:off x="990600" y="3276600"/>
            <a:ext cx="7429500" cy="1752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solidFill>
                  <a:srgbClr val="006699"/>
                </a:solidFill>
                <a:effectLst>
                  <a:outerShdw dist="53882" dir="2700000" algn="ctr" rotWithShape="0">
                    <a:srgbClr val="C0C0C0">
                      <a:alpha val="79999"/>
                    </a:srgbClr>
                  </a:outerShdw>
                </a:effectLst>
                <a:latin typeface="Arial" pitchFamily="34" charset="0"/>
                <a:cs typeface="Arial" pitchFamily="34" charset="0"/>
              </a:rPr>
              <a:t>Chào tạm biệt hẹn gặp lại! </a:t>
            </a:r>
          </a:p>
        </p:txBody>
      </p:sp>
    </p:spTree>
    <p:extLst>
      <p:ext uri="{BB962C8B-B14F-4D97-AF65-F5344CB8AC3E}">
        <p14:creationId xmlns:p14="http://schemas.microsoft.com/office/powerpoint/2010/main" val="167359230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6002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731758" y="3365718"/>
            <a:ext cx="7680483" cy="1815882"/>
          </a:xfrm>
          <a:prstGeom prst="rect">
            <a:avLst/>
          </a:prstGeom>
          <a:blipFill>
            <a:blip r:embed="rId7"/>
            <a:tile tx="0" ty="0" sx="100000" sy="100000" flip="none" algn="tl"/>
          </a:blipFill>
          <a:ln>
            <a:noFill/>
          </a:ln>
          <a:effectLst>
            <a:glow rad="139700">
              <a:schemeClr val="accent2">
                <a:satMod val="175000"/>
                <a:alpha val="40000"/>
              </a:schemeClr>
            </a:glow>
          </a:effectLst>
          <a:extLst/>
        </p:spPr>
        <p:txBody>
          <a:bodyPr wrap="square">
            <a:spAutoFit/>
          </a:bodyPr>
          <a:lstStyle/>
          <a:p>
            <a:pPr algn="just" eaLnBrk="0" fontAlgn="auto" hangingPunct="0">
              <a:spcBef>
                <a:spcPct val="50000"/>
              </a:spcBef>
              <a:spcAft>
                <a:spcPts val="0"/>
              </a:spcAft>
            </a:pPr>
            <a:r>
              <a:rPr lang="en-US" sz="2800" b="1" dirty="0">
                <a:solidFill>
                  <a:prstClr val="black"/>
                </a:solidFill>
                <a:latin typeface="Arial" pitchFamily="34" charset="0"/>
                <a:cs typeface="Arial" pitchFamily="34" charset="0"/>
              </a:rPr>
              <a:t>      </a:t>
            </a:r>
            <a:r>
              <a:rPr lang="vi-VN" sz="2800" b="1" dirty="0">
                <a:solidFill>
                  <a:prstClr val="black"/>
                </a:solidFill>
                <a:latin typeface="Arial" pitchFamily="34" charset="0"/>
                <a:cs typeface="Arial" pitchFamily="34" charset="0"/>
              </a:rPr>
              <a:t>Ủ</a:t>
            </a:r>
            <a:r>
              <a:rPr lang="vi-VN" sz="2800" b="1" dirty="0" smtClean="0">
                <a:solidFill>
                  <a:prstClr val="black"/>
                </a:solidFill>
                <a:latin typeface="Arial" pitchFamily="34" charset="0"/>
                <a:cs typeface="Arial" pitchFamily="34" charset="0"/>
              </a:rPr>
              <a:t>y ban nhân dân xã, phường</a:t>
            </a:r>
            <a:r>
              <a:rPr lang="en-US" sz="2800" b="1" dirty="0" smtClean="0">
                <a:solidFill>
                  <a:prstClr val="black"/>
                </a:solidFill>
                <a:latin typeface="Arial" pitchFamily="34" charset="0"/>
                <a:cs typeface="Arial" pitchFamily="34" charset="0"/>
              </a:rPr>
              <a:t> </a:t>
            </a:r>
            <a:r>
              <a:rPr lang="en-US" altLang="vi-VN" sz="2800" b="1" dirty="0" err="1" smtClean="0">
                <a:solidFill>
                  <a:prstClr val="black"/>
                </a:solidFill>
                <a:latin typeface="Arial" pitchFamily="34" charset="0"/>
                <a:cs typeface="Arial" pitchFamily="34" charset="0"/>
              </a:rPr>
              <a:t>là</a:t>
            </a:r>
            <a:r>
              <a:rPr lang="en-US" altLang="vi-VN" sz="2800" b="1" dirty="0" smtClean="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cơ</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quan</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chính</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quyền</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đại</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diện</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cho</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nhà</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nước</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và</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pháp</a:t>
            </a:r>
            <a:r>
              <a:rPr lang="en-US" altLang="vi-VN" sz="2800" b="1" dirty="0">
                <a:solidFill>
                  <a:prstClr val="black"/>
                </a:solidFill>
                <a:latin typeface="Arial" pitchFamily="34" charset="0"/>
                <a:cs typeface="Arial" pitchFamily="34" charset="0"/>
              </a:rPr>
              <a:t> </a:t>
            </a:r>
            <a:r>
              <a:rPr lang="en-US" altLang="vi-VN" sz="2800" b="1" dirty="0" err="1" smtClean="0">
                <a:solidFill>
                  <a:prstClr val="black"/>
                </a:solidFill>
                <a:latin typeface="Arial" pitchFamily="34" charset="0"/>
                <a:cs typeface="Arial" pitchFamily="34" charset="0"/>
              </a:rPr>
              <a:t>luật</a:t>
            </a:r>
            <a:r>
              <a:rPr lang="en-US" altLang="vi-VN" sz="2800" b="1" dirty="0" smtClean="0">
                <a:solidFill>
                  <a:prstClr val="black"/>
                </a:solidFill>
                <a:latin typeface="Arial" pitchFamily="34" charset="0"/>
                <a:cs typeface="Arial" pitchFamily="34" charset="0"/>
              </a:rPr>
              <a:t> </a:t>
            </a:r>
            <a:r>
              <a:rPr lang="en-US" altLang="vi-VN" sz="2800" b="1" dirty="0" err="1" smtClean="0">
                <a:solidFill>
                  <a:prstClr val="black"/>
                </a:solidFill>
                <a:latin typeface="Arial" pitchFamily="34" charset="0"/>
                <a:cs typeface="Arial" pitchFamily="34" charset="0"/>
              </a:rPr>
              <a:t>Việt</a:t>
            </a:r>
            <a:r>
              <a:rPr lang="en-US" altLang="vi-VN" sz="2800" b="1" dirty="0" smtClean="0">
                <a:solidFill>
                  <a:prstClr val="black"/>
                </a:solidFill>
                <a:latin typeface="Arial" pitchFamily="34" charset="0"/>
                <a:cs typeface="Arial" pitchFamily="34" charset="0"/>
              </a:rPr>
              <a:t> Nam </a:t>
            </a:r>
            <a:r>
              <a:rPr lang="en-US" altLang="vi-VN" sz="2800" b="1" dirty="0" err="1" smtClean="0">
                <a:solidFill>
                  <a:prstClr val="black"/>
                </a:solidFill>
                <a:latin typeface="Arial" pitchFamily="34" charset="0"/>
                <a:cs typeface="Arial" pitchFamily="34" charset="0"/>
              </a:rPr>
              <a:t>bảo</a:t>
            </a:r>
            <a:r>
              <a:rPr lang="en-US" altLang="vi-VN" sz="2800" b="1" dirty="0" smtClean="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vệ</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các</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quyền</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lợi</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của</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người</a:t>
            </a:r>
            <a:r>
              <a:rPr lang="en-US" altLang="vi-VN" sz="2800" b="1" dirty="0">
                <a:solidFill>
                  <a:prstClr val="black"/>
                </a:solidFill>
                <a:latin typeface="Arial" pitchFamily="34" charset="0"/>
                <a:cs typeface="Arial" pitchFamily="34" charset="0"/>
              </a:rPr>
              <a:t> </a:t>
            </a:r>
            <a:r>
              <a:rPr lang="en-US" altLang="vi-VN" sz="2800" b="1" dirty="0" err="1">
                <a:solidFill>
                  <a:prstClr val="black"/>
                </a:solidFill>
                <a:latin typeface="Arial" pitchFamily="34" charset="0"/>
                <a:cs typeface="Arial" pitchFamily="34" charset="0"/>
              </a:rPr>
              <a:t>dân</a:t>
            </a:r>
            <a:r>
              <a:rPr lang="en-US" altLang="vi-VN" sz="2800" b="1" dirty="0" smtClean="0">
                <a:solidFill>
                  <a:prstClr val="black"/>
                </a:solidFill>
                <a:latin typeface="Arial" pitchFamily="34" charset="0"/>
                <a:cs typeface="Arial" pitchFamily="34" charset="0"/>
              </a:rPr>
              <a:t>.</a:t>
            </a:r>
          </a:p>
        </p:txBody>
      </p:sp>
      <p:sp>
        <p:nvSpPr>
          <p:cNvPr id="2" name="TextBox 1"/>
          <p:cNvSpPr txBox="1"/>
          <p:nvPr/>
        </p:nvSpPr>
        <p:spPr>
          <a:xfrm>
            <a:off x="1261019" y="1970782"/>
            <a:ext cx="6968581" cy="1077218"/>
          </a:xfrm>
          <a:prstGeom prst="rect">
            <a:avLst/>
          </a:prstGeom>
          <a:noFill/>
        </p:spPr>
        <p:txBody>
          <a:bodyPr wrap="square" rtlCol="0">
            <a:spAutoFit/>
          </a:bodyPr>
          <a:lstStyle/>
          <a:p>
            <a:pPr algn="ctr"/>
            <a:r>
              <a:rPr lang="en-US" sz="3200" b="1" smtClean="0">
                <a:solidFill>
                  <a:srgbClr val="C00000"/>
                </a:solidFill>
              </a:rPr>
              <a:t>Con hiểu Ủy ban nhân dân xã, phường là gì không?</a:t>
            </a:r>
            <a:endParaRPr lang="en-US" sz="3200" b="1">
              <a:solidFill>
                <a:srgbClr val="C00000"/>
              </a:solidFill>
            </a:endParaRPr>
          </a:p>
        </p:txBody>
      </p:sp>
      <p:pic>
        <p:nvPicPr>
          <p:cNvPr id="16" name="Picture 7" descr="zeichen9"/>
          <p:cNvPicPr>
            <a:picLocks noChangeAspect="1" noChangeArrowheads="1" noCrop="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657600" y="762000"/>
            <a:ext cx="1676400" cy="1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05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6002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p:cNvSpPr txBox="1">
            <a:spLocks noGrp="1" noChangeArrowheads="1"/>
          </p:cNvSpPr>
          <p:nvPr>
            <p:ph idx="1"/>
          </p:nvPr>
        </p:nvSpPr>
        <p:spPr bwMode="auto">
          <a:xfrm>
            <a:off x="381000" y="1600200"/>
            <a:ext cx="8229600" cy="2800767"/>
          </a:xfrm>
          <a:prstGeom prst="rect">
            <a:avLst/>
          </a:prstGeom>
          <a:noFill/>
          <a:ln w="9525">
            <a:noFill/>
            <a:miter lim="800000"/>
            <a:headEnd/>
            <a:tailEnd/>
          </a:ln>
        </p:spPr>
        <p:txBody>
          <a:bodyPr>
            <a:spAutoFit/>
          </a:bodyPr>
          <a:lstStyle/>
          <a:p>
            <a:pPr algn="ctr">
              <a:spcBef>
                <a:spcPct val="50000"/>
              </a:spcBef>
            </a:pPr>
            <a:endParaRPr lang="en-US" b="1" dirty="0">
              <a:solidFill>
                <a:srgbClr val="FFFF00"/>
              </a:solidFill>
              <a:latin typeface="Arial" pitchFamily="34" charset="0"/>
              <a:cs typeface="Arial" pitchFamily="34" charset="0"/>
            </a:endParaRPr>
          </a:p>
          <a:p>
            <a:pPr marL="0" indent="0" algn="ctr">
              <a:spcBef>
                <a:spcPct val="50000"/>
              </a:spcBef>
              <a:buNone/>
            </a:pPr>
            <a:r>
              <a:rPr lang="en-US" b="1" smtClean="0">
                <a:solidFill>
                  <a:srgbClr val="0000CC"/>
                </a:solidFill>
                <a:latin typeface="Arial" pitchFamily="34" charset="0"/>
                <a:cs typeface="Arial" pitchFamily="34" charset="0"/>
              </a:rPr>
              <a:t>Bài </a:t>
            </a:r>
            <a:r>
              <a:rPr lang="en-US" b="1" dirty="0">
                <a:solidFill>
                  <a:srgbClr val="0000CC"/>
                </a:solidFill>
                <a:latin typeface="Arial" pitchFamily="34" charset="0"/>
                <a:cs typeface="Arial" pitchFamily="34" charset="0"/>
              </a:rPr>
              <a:t>10</a:t>
            </a:r>
          </a:p>
          <a:p>
            <a:pPr marL="0" indent="0" algn="ctr">
              <a:spcBef>
                <a:spcPct val="50000"/>
              </a:spcBef>
              <a:buNone/>
            </a:pPr>
            <a:r>
              <a:rPr lang="en-US" b="1" dirty="0">
                <a:solidFill>
                  <a:srgbClr val="FF0000"/>
                </a:solidFill>
                <a:latin typeface="Arial" pitchFamily="34" charset="0"/>
                <a:cs typeface="Arial" pitchFamily="34" charset="0"/>
              </a:rPr>
              <a:t>UỶ BAN NHÂN DÂN XÃ (PH</a:t>
            </a:r>
            <a:r>
              <a:rPr lang="vi-VN" b="1" dirty="0">
                <a:solidFill>
                  <a:srgbClr val="FF0000"/>
                </a:solidFill>
                <a:latin typeface="Arial" pitchFamily="34" charset="0"/>
                <a:cs typeface="Arial" pitchFamily="34" charset="0"/>
              </a:rPr>
              <a:t>Ư</a:t>
            </a:r>
            <a:r>
              <a:rPr lang="en-US" b="1" dirty="0">
                <a:solidFill>
                  <a:srgbClr val="FF0000"/>
                </a:solidFill>
                <a:latin typeface="Arial" pitchFamily="34" charset="0"/>
                <a:cs typeface="Arial" pitchFamily="34" charset="0"/>
              </a:rPr>
              <a:t>ỜNG) </a:t>
            </a:r>
            <a:r>
              <a:rPr lang="en-US" b="1">
                <a:solidFill>
                  <a:srgbClr val="FF0000"/>
                </a:solidFill>
                <a:latin typeface="Arial" pitchFamily="34" charset="0"/>
                <a:cs typeface="Arial" pitchFamily="34" charset="0"/>
              </a:rPr>
              <a:t>EM </a:t>
            </a:r>
            <a:endParaRPr lang="en-US" b="1" dirty="0">
              <a:solidFill>
                <a:srgbClr val="FF0000"/>
              </a:solidFill>
              <a:latin typeface="Arial" pitchFamily="34" charset="0"/>
              <a:cs typeface="Arial" pitchFamily="34" charset="0"/>
            </a:endParaRPr>
          </a:p>
          <a:p>
            <a:pPr algn="ctr">
              <a:spcBef>
                <a:spcPct val="50000"/>
              </a:spcBef>
            </a:pP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0758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b="1">
                <a:solidFill>
                  <a:srgbClr val="FF3300"/>
                </a:solidFill>
              </a:rPr>
              <a:t/>
            </a:r>
            <a:br>
              <a:rPr lang="en-US" b="1">
                <a:solidFill>
                  <a:srgbClr val="FF3300"/>
                </a:solidFill>
              </a:rPr>
            </a:br>
            <a:r>
              <a:rPr lang="en-US" smtClean="0"/>
              <a:t/>
            </a:r>
            <a:br>
              <a:rPr lang="en-US" smtClean="0"/>
            </a:br>
            <a:r>
              <a:rPr lang="en-US" smtClean="0"/>
              <a:t/>
            </a:r>
            <a:br>
              <a:rPr lang="en-US" smtClean="0"/>
            </a:br>
            <a:endParaRPr lang="en-US" smtClean="0">
              <a:solidFill>
                <a:srgbClr val="FF0066"/>
              </a:solidFill>
            </a:endParaRPr>
          </a:p>
        </p:txBody>
      </p:sp>
      <p:pic>
        <p:nvPicPr>
          <p:cNvPr id="308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11887" y="2463225"/>
            <a:ext cx="6384313" cy="584775"/>
          </a:xfrm>
          <a:prstGeom prst="rect">
            <a:avLst/>
          </a:prstGeom>
        </p:spPr>
        <p:txBody>
          <a:bodyPr wrap="square">
            <a:spAutoFit/>
          </a:bodyPr>
          <a:lstStyle/>
          <a:p>
            <a:pPr algn="ctr">
              <a:spcBef>
                <a:spcPct val="50000"/>
              </a:spcBef>
            </a:pPr>
            <a:r>
              <a:rPr lang="en-US" sz="3200" b="1" smtClean="0">
                <a:solidFill>
                  <a:srgbClr val="0000CC"/>
                </a:solidFill>
              </a:rPr>
              <a:t>Tìm </a:t>
            </a:r>
            <a:r>
              <a:rPr lang="en-US" sz="3200" b="1">
                <a:solidFill>
                  <a:srgbClr val="0000CC"/>
                </a:solidFill>
              </a:rPr>
              <a:t>hiểu </a:t>
            </a:r>
            <a:r>
              <a:rPr lang="en-US" sz="3200" b="1" smtClean="0">
                <a:solidFill>
                  <a:srgbClr val="0000CC"/>
                </a:solidFill>
              </a:rPr>
              <a:t>truyện </a:t>
            </a:r>
          </a:p>
        </p:txBody>
      </p:sp>
      <p:sp>
        <p:nvSpPr>
          <p:cNvPr id="4" name="TextBox 3"/>
          <p:cNvSpPr txBox="1"/>
          <p:nvPr/>
        </p:nvSpPr>
        <p:spPr>
          <a:xfrm>
            <a:off x="1447800" y="3072825"/>
            <a:ext cx="6934200" cy="584775"/>
          </a:xfrm>
          <a:prstGeom prst="rect">
            <a:avLst/>
          </a:prstGeom>
          <a:noFill/>
        </p:spPr>
        <p:txBody>
          <a:bodyPr wrap="square" rtlCol="0">
            <a:spAutoFit/>
          </a:bodyPr>
          <a:lstStyle/>
          <a:p>
            <a:r>
              <a:rPr lang="en-US" sz="3200" b="1">
                <a:solidFill>
                  <a:srgbClr val="006600"/>
                </a:solidFill>
              </a:rPr>
              <a:t>Đến ủy ban nhân dân </a:t>
            </a:r>
            <a:r>
              <a:rPr lang="en-US" sz="3200" b="1" smtClean="0">
                <a:solidFill>
                  <a:srgbClr val="006600"/>
                </a:solidFill>
              </a:rPr>
              <a:t>phường</a:t>
            </a:r>
            <a:endParaRPr lang="en-US" sz="3200">
              <a:solidFill>
                <a:srgbClr val="006600"/>
              </a:solidFill>
            </a:endParaRPr>
          </a:p>
        </p:txBody>
      </p:sp>
      <p:sp>
        <p:nvSpPr>
          <p:cNvPr id="5" name="Rectangle 4"/>
          <p:cNvSpPr/>
          <p:nvPr/>
        </p:nvSpPr>
        <p:spPr>
          <a:xfrm>
            <a:off x="2539728" y="1432387"/>
            <a:ext cx="4104009" cy="769441"/>
          </a:xfrm>
          <a:prstGeom prst="rect">
            <a:avLst/>
          </a:prstGeom>
          <a:noFill/>
        </p:spPr>
        <p:txBody>
          <a:bodyPr wrap="none" lIns="91440" tIns="45720" rIns="91440" bIns="45720">
            <a:spAutoFit/>
          </a:bodyPr>
          <a:lstStyle/>
          <a:p>
            <a:pPr algn="ctr"/>
            <a:r>
              <a:rPr lang="en-US" sz="4400" b="1" cap="none" spc="0" smtClean="0">
                <a:ln w="1905"/>
                <a:solidFill>
                  <a:srgbClr val="FF0000"/>
                </a:solidFill>
                <a:effectLst>
                  <a:innerShdw blurRad="69850" dist="43180" dir="5400000">
                    <a:srgbClr val="000000">
                      <a:alpha val="65000"/>
                    </a:srgbClr>
                  </a:innerShdw>
                </a:effectLst>
              </a:rPr>
              <a:t>HOẠT ĐỘNG 1</a:t>
            </a:r>
            <a:endParaRPr lang="en-US" sz="4400" b="1" cap="none" spc="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0758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6002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352696" y="1098622"/>
            <a:ext cx="8458200" cy="481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spcBef>
                <a:spcPct val="50000"/>
              </a:spcBef>
            </a:pPr>
            <a:r>
              <a:rPr lang="en-US" altLang="vi-VN" sz="2200" b="1" smtClean="0">
                <a:solidFill>
                  <a:srgbClr val="0000CC"/>
                </a:solidFill>
              </a:rPr>
              <a:t>Mẹ </a:t>
            </a:r>
            <a:r>
              <a:rPr lang="en-US" altLang="vi-VN" sz="2200" b="1" dirty="0" err="1">
                <a:solidFill>
                  <a:srgbClr val="0000CC"/>
                </a:solidFill>
              </a:rPr>
              <a:t>mới</a:t>
            </a:r>
            <a:r>
              <a:rPr lang="en-US" altLang="vi-VN" sz="2200" b="1" dirty="0">
                <a:solidFill>
                  <a:srgbClr val="0000CC"/>
                </a:solidFill>
              </a:rPr>
              <a:t> </a:t>
            </a:r>
            <a:r>
              <a:rPr lang="en-US" altLang="vi-VN" sz="2200" b="1" dirty="0" err="1">
                <a:solidFill>
                  <a:srgbClr val="0000CC"/>
                </a:solidFill>
              </a:rPr>
              <a:t>sinh</a:t>
            </a:r>
            <a:r>
              <a:rPr lang="en-US" altLang="vi-VN" sz="2200" b="1" dirty="0">
                <a:solidFill>
                  <a:srgbClr val="0000CC"/>
                </a:solidFill>
              </a:rPr>
              <a:t> </a:t>
            </a:r>
            <a:r>
              <a:rPr lang="en-US" altLang="vi-VN" sz="2200" b="1" dirty="0" err="1">
                <a:solidFill>
                  <a:srgbClr val="0000CC"/>
                </a:solidFill>
              </a:rPr>
              <a:t>em</a:t>
            </a:r>
            <a:r>
              <a:rPr lang="en-US" altLang="vi-VN" sz="2200" b="1" dirty="0">
                <a:solidFill>
                  <a:srgbClr val="0000CC"/>
                </a:solidFill>
              </a:rPr>
              <a:t> </a:t>
            </a:r>
            <a:r>
              <a:rPr lang="en-US" altLang="vi-VN" sz="2200" b="1" dirty="0" err="1">
                <a:solidFill>
                  <a:srgbClr val="0000CC"/>
                </a:solidFill>
              </a:rPr>
              <a:t>bé</a:t>
            </a:r>
            <a:r>
              <a:rPr lang="en-US" altLang="vi-VN" sz="2200" b="1" dirty="0">
                <a:solidFill>
                  <a:srgbClr val="0000CC"/>
                </a:solidFill>
              </a:rPr>
              <a:t>. </a:t>
            </a:r>
            <a:r>
              <a:rPr lang="en-US" altLang="vi-VN" sz="2200" b="1" dirty="0" err="1">
                <a:solidFill>
                  <a:srgbClr val="0000CC"/>
                </a:solidFill>
              </a:rPr>
              <a:t>Hôm</a:t>
            </a:r>
            <a:r>
              <a:rPr lang="en-US" altLang="vi-VN" sz="2200" b="1" dirty="0">
                <a:solidFill>
                  <a:srgbClr val="0000CC"/>
                </a:solidFill>
              </a:rPr>
              <a:t> nay, </a:t>
            </a:r>
            <a:r>
              <a:rPr lang="en-US" altLang="vi-VN" sz="2200" b="1" dirty="0" err="1">
                <a:solidFill>
                  <a:srgbClr val="0000CC"/>
                </a:solidFill>
              </a:rPr>
              <a:t>bố</a:t>
            </a:r>
            <a:r>
              <a:rPr lang="en-US" altLang="vi-VN" sz="2200" b="1" dirty="0">
                <a:solidFill>
                  <a:srgbClr val="0000CC"/>
                </a:solidFill>
              </a:rPr>
              <a:t> </a:t>
            </a:r>
            <a:r>
              <a:rPr lang="en-US" altLang="vi-VN" sz="2200" b="1" dirty="0" err="1">
                <a:solidFill>
                  <a:srgbClr val="0000CC"/>
                </a:solidFill>
              </a:rPr>
              <a:t>đi</a:t>
            </a:r>
            <a:r>
              <a:rPr lang="en-US" altLang="vi-VN" sz="2200" b="1" dirty="0">
                <a:solidFill>
                  <a:srgbClr val="0000CC"/>
                </a:solidFill>
              </a:rPr>
              <a:t> </a:t>
            </a:r>
            <a:r>
              <a:rPr lang="en-US" altLang="vi-VN" sz="2200" b="1" dirty="0" err="1">
                <a:solidFill>
                  <a:srgbClr val="0000CC"/>
                </a:solidFill>
              </a:rPr>
              <a:t>làm</a:t>
            </a:r>
            <a:r>
              <a:rPr lang="en-US" altLang="vi-VN" sz="2200" b="1" dirty="0">
                <a:solidFill>
                  <a:srgbClr val="0000CC"/>
                </a:solidFill>
              </a:rPr>
              <a:t> </a:t>
            </a:r>
            <a:r>
              <a:rPr lang="en-US" altLang="vi-VN" sz="2200" b="1" dirty="0" err="1">
                <a:solidFill>
                  <a:srgbClr val="0000CC"/>
                </a:solidFill>
              </a:rPr>
              <a:t>giấy</a:t>
            </a:r>
            <a:r>
              <a:rPr lang="en-US" altLang="vi-VN" sz="2200" b="1" dirty="0">
                <a:solidFill>
                  <a:srgbClr val="0000CC"/>
                </a:solidFill>
              </a:rPr>
              <a:t> </a:t>
            </a:r>
            <a:r>
              <a:rPr lang="en-US" altLang="vi-VN" sz="2200" b="1" dirty="0" err="1">
                <a:solidFill>
                  <a:srgbClr val="0000CC"/>
                </a:solidFill>
              </a:rPr>
              <a:t>khai</a:t>
            </a:r>
            <a:r>
              <a:rPr lang="en-US" altLang="vi-VN" sz="2200" b="1" dirty="0">
                <a:solidFill>
                  <a:srgbClr val="0000CC"/>
                </a:solidFill>
              </a:rPr>
              <a:t> </a:t>
            </a:r>
            <a:r>
              <a:rPr lang="en-US" altLang="vi-VN" sz="2200" b="1" dirty="0" err="1">
                <a:solidFill>
                  <a:srgbClr val="0000CC"/>
                </a:solidFill>
              </a:rPr>
              <a:t>sinh</a:t>
            </a:r>
            <a:r>
              <a:rPr lang="en-US" altLang="vi-VN" sz="2200" b="1" dirty="0">
                <a:solidFill>
                  <a:srgbClr val="0000CC"/>
                </a:solidFill>
              </a:rPr>
              <a:t> </a:t>
            </a:r>
            <a:r>
              <a:rPr lang="en-US" altLang="vi-VN" sz="2200" b="1" dirty="0" err="1">
                <a:solidFill>
                  <a:srgbClr val="0000CC"/>
                </a:solidFill>
              </a:rPr>
              <a:t>cho</a:t>
            </a:r>
            <a:r>
              <a:rPr lang="en-US" altLang="vi-VN" sz="2200" b="1" dirty="0">
                <a:solidFill>
                  <a:srgbClr val="0000CC"/>
                </a:solidFill>
              </a:rPr>
              <a:t> </a:t>
            </a:r>
            <a:r>
              <a:rPr lang="en-US" altLang="vi-VN" sz="2200" b="1" dirty="0" err="1">
                <a:solidFill>
                  <a:srgbClr val="0000CC"/>
                </a:solidFill>
              </a:rPr>
              <a:t>em</a:t>
            </a:r>
            <a:r>
              <a:rPr lang="en-US" altLang="vi-VN" sz="2200" b="1" dirty="0">
                <a:solidFill>
                  <a:srgbClr val="0000CC"/>
                </a:solidFill>
              </a:rPr>
              <a:t>. </a:t>
            </a:r>
            <a:r>
              <a:rPr lang="en-US" altLang="vi-VN" sz="2200" b="1" dirty="0" err="1">
                <a:solidFill>
                  <a:srgbClr val="0000CC"/>
                </a:solidFill>
              </a:rPr>
              <a:t>Nga</a:t>
            </a:r>
            <a:r>
              <a:rPr lang="en-US" altLang="vi-VN" sz="2200" b="1" dirty="0">
                <a:solidFill>
                  <a:srgbClr val="0000CC"/>
                </a:solidFill>
              </a:rPr>
              <a:t> </a:t>
            </a:r>
            <a:r>
              <a:rPr lang="en-US" altLang="vi-VN" sz="2200" b="1" dirty="0" err="1">
                <a:solidFill>
                  <a:srgbClr val="0000CC"/>
                </a:solidFill>
              </a:rPr>
              <a:t>đi</a:t>
            </a:r>
            <a:r>
              <a:rPr lang="en-US" altLang="vi-VN" sz="2200" b="1" dirty="0">
                <a:solidFill>
                  <a:srgbClr val="0000CC"/>
                </a:solidFill>
              </a:rPr>
              <a:t> </a:t>
            </a:r>
            <a:r>
              <a:rPr lang="en-US" altLang="vi-VN" sz="2200" b="1" dirty="0" err="1">
                <a:solidFill>
                  <a:srgbClr val="0000CC"/>
                </a:solidFill>
              </a:rPr>
              <a:t>theo</a:t>
            </a:r>
            <a:r>
              <a:rPr lang="en-US" altLang="vi-VN" sz="2200" b="1" dirty="0">
                <a:solidFill>
                  <a:srgbClr val="0000CC"/>
                </a:solidFill>
              </a:rPr>
              <a:t> </a:t>
            </a:r>
            <a:r>
              <a:rPr lang="en-US" altLang="vi-VN" sz="2200" b="1" dirty="0" err="1">
                <a:solidFill>
                  <a:srgbClr val="0000CC"/>
                </a:solidFill>
              </a:rPr>
              <a:t>bố</a:t>
            </a:r>
            <a:r>
              <a:rPr lang="en-US" altLang="vi-VN" sz="2200" b="1" dirty="0">
                <a:solidFill>
                  <a:srgbClr val="0000CC"/>
                </a:solidFill>
              </a:rPr>
              <a:t>. </a:t>
            </a:r>
            <a:r>
              <a:rPr lang="en-US" altLang="vi-VN" sz="2200" b="1" dirty="0" err="1">
                <a:solidFill>
                  <a:srgbClr val="0000CC"/>
                </a:solidFill>
              </a:rPr>
              <a:t>Đến</a:t>
            </a:r>
            <a:r>
              <a:rPr lang="en-US" altLang="vi-VN" sz="2200" b="1" dirty="0">
                <a:solidFill>
                  <a:srgbClr val="0000CC"/>
                </a:solidFill>
              </a:rPr>
              <a:t> </a:t>
            </a:r>
            <a:r>
              <a:rPr lang="en-US" altLang="vi-VN" sz="2200" b="1" dirty="0" err="1">
                <a:solidFill>
                  <a:srgbClr val="0000CC"/>
                </a:solidFill>
              </a:rPr>
              <a:t>trụ</a:t>
            </a:r>
            <a:r>
              <a:rPr lang="en-US" altLang="vi-VN" sz="2200" b="1" dirty="0">
                <a:solidFill>
                  <a:srgbClr val="0000CC"/>
                </a:solidFill>
              </a:rPr>
              <a:t> </a:t>
            </a:r>
            <a:r>
              <a:rPr lang="en-US" altLang="vi-VN" sz="2200" b="1" dirty="0" err="1">
                <a:solidFill>
                  <a:srgbClr val="0000CC"/>
                </a:solidFill>
              </a:rPr>
              <a:t>sở</a:t>
            </a:r>
            <a:r>
              <a:rPr lang="en-US" altLang="vi-VN" sz="2200" b="1" dirty="0">
                <a:solidFill>
                  <a:srgbClr val="0000CC"/>
                </a:solidFill>
              </a:rPr>
              <a:t> </a:t>
            </a:r>
            <a:r>
              <a:rPr lang="en-US" altLang="vi-VN" sz="2200" b="1" dirty="0" err="1">
                <a:solidFill>
                  <a:srgbClr val="0000CC"/>
                </a:solidFill>
              </a:rPr>
              <a:t>Uỷ</a:t>
            </a:r>
            <a:r>
              <a:rPr lang="en-US" altLang="vi-VN" sz="2200" b="1" dirty="0">
                <a:solidFill>
                  <a:srgbClr val="0000CC"/>
                </a:solidFill>
              </a:rPr>
              <a:t> ban </a:t>
            </a:r>
            <a:r>
              <a:rPr lang="en-US" altLang="vi-VN" sz="2200" b="1" dirty="0" err="1">
                <a:solidFill>
                  <a:srgbClr val="0000CC"/>
                </a:solidFill>
              </a:rPr>
              <a:t>nhân</a:t>
            </a:r>
            <a:r>
              <a:rPr lang="en-US" altLang="vi-VN" sz="2200" b="1" dirty="0">
                <a:solidFill>
                  <a:srgbClr val="0000CC"/>
                </a:solidFill>
              </a:rPr>
              <a:t> </a:t>
            </a:r>
            <a:r>
              <a:rPr lang="en-US" altLang="vi-VN" sz="2200" b="1" dirty="0" err="1">
                <a:solidFill>
                  <a:srgbClr val="0000CC"/>
                </a:solidFill>
              </a:rPr>
              <a:t>dân</a:t>
            </a:r>
            <a:r>
              <a:rPr lang="en-US" altLang="vi-VN" sz="2200" b="1" dirty="0">
                <a:solidFill>
                  <a:srgbClr val="0000CC"/>
                </a:solidFill>
              </a:rPr>
              <a:t> </a:t>
            </a:r>
            <a:r>
              <a:rPr lang="en-US" altLang="vi-VN" sz="2200" b="1" dirty="0" err="1">
                <a:solidFill>
                  <a:srgbClr val="0000CC"/>
                </a:solidFill>
              </a:rPr>
              <a:t>phường</a:t>
            </a:r>
            <a:r>
              <a:rPr lang="en-US" altLang="vi-VN" sz="2200" b="1" dirty="0">
                <a:solidFill>
                  <a:srgbClr val="0000CC"/>
                </a:solidFill>
              </a:rPr>
              <a:t>, </a:t>
            </a:r>
            <a:r>
              <a:rPr lang="en-US" altLang="vi-VN" sz="2200" b="1" dirty="0" err="1">
                <a:solidFill>
                  <a:srgbClr val="0000CC"/>
                </a:solidFill>
              </a:rPr>
              <a:t>thấy</a:t>
            </a:r>
            <a:r>
              <a:rPr lang="en-US" altLang="vi-VN" sz="2200" b="1" dirty="0">
                <a:solidFill>
                  <a:srgbClr val="0000CC"/>
                </a:solidFill>
              </a:rPr>
              <a:t>  </a:t>
            </a:r>
            <a:r>
              <a:rPr lang="en-US" altLang="vi-VN" sz="2200" b="1" dirty="0" err="1">
                <a:solidFill>
                  <a:srgbClr val="0000CC"/>
                </a:solidFill>
              </a:rPr>
              <a:t>có</a:t>
            </a:r>
            <a:r>
              <a:rPr lang="en-US" altLang="vi-VN" sz="2200" b="1" dirty="0">
                <a:solidFill>
                  <a:srgbClr val="0000CC"/>
                </a:solidFill>
              </a:rPr>
              <a:t> </a:t>
            </a:r>
            <a:r>
              <a:rPr lang="en-US" altLang="vi-VN" sz="2200" b="1" dirty="0" err="1">
                <a:solidFill>
                  <a:srgbClr val="0000CC"/>
                </a:solidFill>
              </a:rPr>
              <a:t>rất</a:t>
            </a:r>
            <a:r>
              <a:rPr lang="en-US" altLang="vi-VN" sz="2200" b="1" dirty="0">
                <a:solidFill>
                  <a:srgbClr val="0000CC"/>
                </a:solidFill>
              </a:rPr>
              <a:t> </a:t>
            </a:r>
            <a:r>
              <a:rPr lang="en-US" altLang="vi-VN" sz="2200" b="1" dirty="0" err="1">
                <a:solidFill>
                  <a:srgbClr val="0000CC"/>
                </a:solidFill>
              </a:rPr>
              <a:t>nhiều</a:t>
            </a:r>
            <a:r>
              <a:rPr lang="en-US" altLang="vi-VN" sz="2200" b="1" dirty="0">
                <a:solidFill>
                  <a:srgbClr val="0000CC"/>
                </a:solidFill>
              </a:rPr>
              <a:t> </a:t>
            </a:r>
            <a:r>
              <a:rPr lang="en-US" altLang="vi-VN" sz="2200" b="1" dirty="0" err="1">
                <a:solidFill>
                  <a:srgbClr val="0000CC"/>
                </a:solidFill>
              </a:rPr>
              <a:t>người</a:t>
            </a:r>
            <a:r>
              <a:rPr lang="en-US" altLang="vi-VN" sz="2200" b="1" dirty="0">
                <a:solidFill>
                  <a:srgbClr val="0000CC"/>
                </a:solidFill>
              </a:rPr>
              <a:t>, </a:t>
            </a:r>
            <a:r>
              <a:rPr lang="en-US" altLang="vi-VN" sz="2200" b="1" dirty="0" err="1">
                <a:solidFill>
                  <a:srgbClr val="0000CC"/>
                </a:solidFill>
              </a:rPr>
              <a:t>Nga</a:t>
            </a:r>
            <a:r>
              <a:rPr lang="en-US" altLang="vi-VN" sz="2200" b="1" dirty="0">
                <a:solidFill>
                  <a:srgbClr val="0000CC"/>
                </a:solidFill>
              </a:rPr>
              <a:t> </a:t>
            </a:r>
            <a:r>
              <a:rPr lang="en-US" altLang="vi-VN" sz="2200" b="1" dirty="0" err="1">
                <a:solidFill>
                  <a:srgbClr val="0000CC"/>
                </a:solidFill>
              </a:rPr>
              <a:t>hỏi</a:t>
            </a:r>
            <a:r>
              <a:rPr lang="en-US" altLang="vi-VN" sz="2200" b="1" dirty="0">
                <a:solidFill>
                  <a:srgbClr val="0000CC"/>
                </a:solidFill>
              </a:rPr>
              <a:t> </a:t>
            </a:r>
            <a:r>
              <a:rPr lang="en-US" altLang="vi-VN" sz="2200" b="1" dirty="0" err="1">
                <a:solidFill>
                  <a:srgbClr val="0000CC"/>
                </a:solidFill>
              </a:rPr>
              <a:t>bố</a:t>
            </a:r>
            <a:r>
              <a:rPr lang="en-US" altLang="vi-VN" sz="2200" b="1" dirty="0">
                <a:solidFill>
                  <a:srgbClr val="0000CC"/>
                </a:solidFill>
              </a:rPr>
              <a:t>:</a:t>
            </a:r>
          </a:p>
          <a:p>
            <a:pPr algn="just" eaLnBrk="1" hangingPunct="1">
              <a:lnSpc>
                <a:spcPct val="114000"/>
              </a:lnSpc>
              <a:spcBef>
                <a:spcPct val="50000"/>
              </a:spcBef>
            </a:pPr>
            <a:r>
              <a:rPr lang="en-US" altLang="vi-VN" sz="2200" b="1" dirty="0">
                <a:solidFill>
                  <a:srgbClr val="0000CC"/>
                </a:solidFill>
              </a:rPr>
              <a:t>     - </a:t>
            </a:r>
            <a:r>
              <a:rPr lang="en-US" altLang="vi-VN" sz="2200" b="1" dirty="0" err="1">
                <a:solidFill>
                  <a:srgbClr val="0000CC"/>
                </a:solidFill>
              </a:rPr>
              <a:t>Bố</a:t>
            </a:r>
            <a:r>
              <a:rPr lang="en-US" altLang="vi-VN" sz="2200" b="1" dirty="0">
                <a:solidFill>
                  <a:srgbClr val="0000CC"/>
                </a:solidFill>
              </a:rPr>
              <a:t> </a:t>
            </a:r>
            <a:r>
              <a:rPr lang="en-US" altLang="vi-VN" sz="2200" b="1" dirty="0" err="1">
                <a:solidFill>
                  <a:srgbClr val="0000CC"/>
                </a:solidFill>
              </a:rPr>
              <a:t>ơi</a:t>
            </a:r>
            <a:r>
              <a:rPr lang="en-US" altLang="vi-VN" sz="2200" b="1" dirty="0">
                <a:solidFill>
                  <a:srgbClr val="0000CC"/>
                </a:solidFill>
              </a:rPr>
              <a:t>, </a:t>
            </a:r>
            <a:r>
              <a:rPr lang="en-US" altLang="vi-VN" sz="2200" b="1" dirty="0" err="1">
                <a:solidFill>
                  <a:srgbClr val="0000CC"/>
                </a:solidFill>
              </a:rPr>
              <a:t>các</a:t>
            </a:r>
            <a:r>
              <a:rPr lang="en-US" altLang="vi-VN" sz="2200" b="1" dirty="0">
                <a:solidFill>
                  <a:srgbClr val="0000CC"/>
                </a:solidFill>
              </a:rPr>
              <a:t> </a:t>
            </a:r>
            <a:r>
              <a:rPr lang="en-US" altLang="vi-VN" sz="2200" b="1" dirty="0" err="1">
                <a:solidFill>
                  <a:srgbClr val="0000CC"/>
                </a:solidFill>
              </a:rPr>
              <a:t>bác</a:t>
            </a:r>
            <a:r>
              <a:rPr lang="en-US" altLang="vi-VN" sz="2200" b="1" dirty="0">
                <a:solidFill>
                  <a:srgbClr val="0000CC"/>
                </a:solidFill>
              </a:rPr>
              <a:t> </a:t>
            </a:r>
            <a:r>
              <a:rPr lang="en-US" altLang="vi-VN" sz="2200" b="1" dirty="0" err="1">
                <a:solidFill>
                  <a:srgbClr val="0000CC"/>
                </a:solidFill>
              </a:rPr>
              <a:t>kia</a:t>
            </a:r>
            <a:r>
              <a:rPr lang="en-US" altLang="vi-VN" sz="2200" b="1" dirty="0">
                <a:solidFill>
                  <a:srgbClr val="0000CC"/>
                </a:solidFill>
              </a:rPr>
              <a:t> </a:t>
            </a:r>
            <a:r>
              <a:rPr lang="en-US" altLang="vi-VN" sz="2200" b="1" dirty="0" err="1">
                <a:solidFill>
                  <a:srgbClr val="0000CC"/>
                </a:solidFill>
              </a:rPr>
              <a:t>cũng</a:t>
            </a:r>
            <a:r>
              <a:rPr lang="en-US" altLang="vi-VN" sz="2200" b="1" dirty="0">
                <a:solidFill>
                  <a:srgbClr val="0000CC"/>
                </a:solidFill>
              </a:rPr>
              <a:t> </a:t>
            </a:r>
            <a:r>
              <a:rPr lang="en-US" altLang="vi-VN" sz="2200" b="1" dirty="0" err="1">
                <a:solidFill>
                  <a:srgbClr val="0000CC"/>
                </a:solidFill>
              </a:rPr>
              <a:t>đến</a:t>
            </a:r>
            <a:r>
              <a:rPr lang="en-US" altLang="vi-VN" sz="2200" b="1" dirty="0">
                <a:solidFill>
                  <a:srgbClr val="0000CC"/>
                </a:solidFill>
              </a:rPr>
              <a:t> </a:t>
            </a:r>
            <a:r>
              <a:rPr lang="en-US" altLang="vi-VN" sz="2200" b="1" dirty="0" err="1">
                <a:solidFill>
                  <a:srgbClr val="0000CC"/>
                </a:solidFill>
              </a:rPr>
              <a:t>đây</a:t>
            </a:r>
            <a:r>
              <a:rPr lang="en-US" altLang="vi-VN" sz="2200" b="1" dirty="0">
                <a:solidFill>
                  <a:srgbClr val="0000CC"/>
                </a:solidFill>
              </a:rPr>
              <a:t> </a:t>
            </a:r>
            <a:r>
              <a:rPr lang="en-US" altLang="vi-VN" sz="2200" b="1" dirty="0" err="1">
                <a:solidFill>
                  <a:srgbClr val="0000CC"/>
                </a:solidFill>
              </a:rPr>
              <a:t>để</a:t>
            </a:r>
            <a:r>
              <a:rPr lang="en-US" altLang="vi-VN" sz="2200" b="1" dirty="0">
                <a:solidFill>
                  <a:srgbClr val="0000CC"/>
                </a:solidFill>
              </a:rPr>
              <a:t> </a:t>
            </a:r>
            <a:r>
              <a:rPr lang="en-US" altLang="vi-VN" sz="2200" b="1" dirty="0" err="1">
                <a:solidFill>
                  <a:srgbClr val="0000CC"/>
                </a:solidFill>
              </a:rPr>
              <a:t>làm</a:t>
            </a:r>
            <a:r>
              <a:rPr lang="en-US" altLang="vi-VN" sz="2200" b="1" dirty="0">
                <a:solidFill>
                  <a:srgbClr val="0000CC"/>
                </a:solidFill>
              </a:rPr>
              <a:t> </a:t>
            </a:r>
            <a:r>
              <a:rPr lang="en-US" altLang="vi-VN" sz="2200" b="1" dirty="0" err="1">
                <a:solidFill>
                  <a:srgbClr val="0000CC"/>
                </a:solidFill>
              </a:rPr>
              <a:t>giấy</a:t>
            </a:r>
            <a:r>
              <a:rPr lang="en-US" altLang="vi-VN" sz="2200" b="1" dirty="0">
                <a:solidFill>
                  <a:srgbClr val="0000CC"/>
                </a:solidFill>
              </a:rPr>
              <a:t> </a:t>
            </a:r>
            <a:r>
              <a:rPr lang="en-US" altLang="vi-VN" sz="2200" b="1" dirty="0" err="1">
                <a:solidFill>
                  <a:srgbClr val="0000CC"/>
                </a:solidFill>
              </a:rPr>
              <a:t>khai</a:t>
            </a:r>
            <a:r>
              <a:rPr lang="en-US" altLang="vi-VN" sz="2200" b="1" dirty="0">
                <a:solidFill>
                  <a:srgbClr val="0000CC"/>
                </a:solidFill>
              </a:rPr>
              <a:t> </a:t>
            </a:r>
            <a:r>
              <a:rPr lang="en-US" altLang="vi-VN" sz="2200" b="1" dirty="0" err="1">
                <a:solidFill>
                  <a:srgbClr val="0000CC"/>
                </a:solidFill>
              </a:rPr>
              <a:t>sinh</a:t>
            </a:r>
            <a:r>
              <a:rPr lang="en-US" altLang="vi-VN" sz="2200" b="1" dirty="0">
                <a:solidFill>
                  <a:srgbClr val="0000CC"/>
                </a:solidFill>
              </a:rPr>
              <a:t> </a:t>
            </a:r>
            <a:r>
              <a:rPr lang="en-US" altLang="vi-VN" sz="2200" b="1" dirty="0" err="1">
                <a:solidFill>
                  <a:srgbClr val="0000CC"/>
                </a:solidFill>
              </a:rPr>
              <a:t>cho</a:t>
            </a:r>
            <a:r>
              <a:rPr lang="en-US" altLang="vi-VN" sz="2200" b="1" dirty="0">
                <a:solidFill>
                  <a:srgbClr val="0000CC"/>
                </a:solidFill>
              </a:rPr>
              <a:t> </a:t>
            </a:r>
            <a:r>
              <a:rPr lang="en-US" altLang="vi-VN" sz="2200" b="1" dirty="0" err="1">
                <a:solidFill>
                  <a:srgbClr val="0000CC"/>
                </a:solidFill>
              </a:rPr>
              <a:t>em</a:t>
            </a:r>
            <a:r>
              <a:rPr lang="en-US" altLang="vi-VN" sz="2200" b="1" dirty="0">
                <a:solidFill>
                  <a:srgbClr val="0000CC"/>
                </a:solidFill>
              </a:rPr>
              <a:t> </a:t>
            </a:r>
            <a:r>
              <a:rPr lang="en-US" altLang="vi-VN" sz="2200" b="1" dirty="0" err="1">
                <a:solidFill>
                  <a:srgbClr val="0000CC"/>
                </a:solidFill>
              </a:rPr>
              <a:t>bé</a:t>
            </a:r>
            <a:r>
              <a:rPr lang="en-US" altLang="vi-VN" sz="2200" b="1" dirty="0">
                <a:solidFill>
                  <a:srgbClr val="0000CC"/>
                </a:solidFill>
              </a:rPr>
              <a:t> </a:t>
            </a:r>
            <a:r>
              <a:rPr lang="en-US" altLang="vi-VN" sz="2200" b="1" dirty="0" err="1">
                <a:solidFill>
                  <a:srgbClr val="0000CC"/>
                </a:solidFill>
              </a:rPr>
              <a:t>hả</a:t>
            </a:r>
            <a:r>
              <a:rPr lang="en-US" altLang="vi-VN" sz="2200" b="1" dirty="0">
                <a:solidFill>
                  <a:srgbClr val="0000CC"/>
                </a:solidFill>
              </a:rPr>
              <a:t> </a:t>
            </a:r>
            <a:r>
              <a:rPr lang="en-US" altLang="vi-VN" sz="2200" b="1" dirty="0" err="1">
                <a:solidFill>
                  <a:srgbClr val="0000CC"/>
                </a:solidFill>
              </a:rPr>
              <a:t>bố</a:t>
            </a:r>
            <a:r>
              <a:rPr lang="en-US" altLang="vi-VN" sz="2200" b="1" dirty="0">
                <a:solidFill>
                  <a:srgbClr val="0000CC"/>
                </a:solidFill>
              </a:rPr>
              <a:t>?</a:t>
            </a:r>
          </a:p>
          <a:p>
            <a:pPr algn="just" eaLnBrk="1" hangingPunct="1">
              <a:lnSpc>
                <a:spcPct val="114000"/>
              </a:lnSpc>
              <a:spcBef>
                <a:spcPct val="50000"/>
              </a:spcBef>
            </a:pPr>
            <a:r>
              <a:rPr lang="en-US" altLang="vi-VN" sz="2200" b="1" dirty="0">
                <a:solidFill>
                  <a:srgbClr val="0000CC"/>
                </a:solidFill>
              </a:rPr>
              <a:t>     </a:t>
            </a:r>
            <a:r>
              <a:rPr lang="en-US" altLang="vi-VN" sz="2200" b="1" dirty="0" err="1">
                <a:solidFill>
                  <a:srgbClr val="0000CC"/>
                </a:solidFill>
              </a:rPr>
              <a:t>Bố</a:t>
            </a:r>
            <a:r>
              <a:rPr lang="en-US" altLang="vi-VN" sz="2200" b="1" dirty="0">
                <a:solidFill>
                  <a:srgbClr val="0000CC"/>
                </a:solidFill>
              </a:rPr>
              <a:t> </a:t>
            </a:r>
            <a:r>
              <a:rPr lang="en-US" altLang="vi-VN" sz="2200" b="1" dirty="0" err="1">
                <a:solidFill>
                  <a:srgbClr val="0000CC"/>
                </a:solidFill>
              </a:rPr>
              <a:t>trả</a:t>
            </a:r>
            <a:r>
              <a:rPr lang="en-US" altLang="vi-VN" sz="2200" b="1" dirty="0">
                <a:solidFill>
                  <a:srgbClr val="0000CC"/>
                </a:solidFill>
              </a:rPr>
              <a:t> </a:t>
            </a:r>
            <a:r>
              <a:rPr lang="en-US" altLang="vi-VN" sz="2200" b="1" dirty="0" err="1" smtClean="0">
                <a:solidFill>
                  <a:srgbClr val="0000CC"/>
                </a:solidFill>
              </a:rPr>
              <a:t>lời</a:t>
            </a:r>
            <a:r>
              <a:rPr lang="en-US" altLang="vi-VN" sz="2200" b="1" dirty="0" smtClean="0">
                <a:solidFill>
                  <a:srgbClr val="0000CC"/>
                </a:solidFill>
              </a:rPr>
              <a:t> :</a:t>
            </a:r>
            <a:endParaRPr lang="en-US" altLang="vi-VN" sz="2200" b="1" dirty="0">
              <a:solidFill>
                <a:srgbClr val="0000CC"/>
              </a:solidFill>
            </a:endParaRPr>
          </a:p>
          <a:p>
            <a:pPr algn="just" eaLnBrk="1" hangingPunct="1">
              <a:lnSpc>
                <a:spcPct val="114000"/>
              </a:lnSpc>
              <a:spcBef>
                <a:spcPct val="50000"/>
              </a:spcBef>
            </a:pPr>
            <a:r>
              <a:rPr lang="en-US" altLang="vi-VN" sz="2200" b="1" dirty="0">
                <a:solidFill>
                  <a:srgbClr val="0000CC"/>
                </a:solidFill>
              </a:rPr>
              <a:t>     - </a:t>
            </a:r>
            <a:r>
              <a:rPr lang="en-US" altLang="vi-VN" sz="2200" b="1" dirty="0" err="1">
                <a:solidFill>
                  <a:srgbClr val="0000CC"/>
                </a:solidFill>
              </a:rPr>
              <a:t>Không</a:t>
            </a:r>
            <a:r>
              <a:rPr lang="en-US" altLang="vi-VN" sz="2200" b="1" dirty="0">
                <a:solidFill>
                  <a:srgbClr val="0000CC"/>
                </a:solidFill>
              </a:rPr>
              <a:t> </a:t>
            </a:r>
            <a:r>
              <a:rPr lang="en-US" altLang="vi-VN" sz="2200" b="1" dirty="0" err="1">
                <a:solidFill>
                  <a:srgbClr val="0000CC"/>
                </a:solidFill>
              </a:rPr>
              <a:t>hẳn</a:t>
            </a:r>
            <a:r>
              <a:rPr lang="en-US" altLang="vi-VN" sz="2200" b="1" dirty="0">
                <a:solidFill>
                  <a:srgbClr val="0000CC"/>
                </a:solidFill>
              </a:rPr>
              <a:t> </a:t>
            </a:r>
            <a:r>
              <a:rPr lang="en-US" altLang="vi-VN" sz="2200" b="1" dirty="0" err="1">
                <a:solidFill>
                  <a:srgbClr val="0000CC"/>
                </a:solidFill>
              </a:rPr>
              <a:t>thế</a:t>
            </a:r>
            <a:r>
              <a:rPr lang="en-US" altLang="vi-VN" sz="2200" b="1" dirty="0">
                <a:solidFill>
                  <a:srgbClr val="0000CC"/>
                </a:solidFill>
              </a:rPr>
              <a:t> con ạ. </a:t>
            </a:r>
            <a:r>
              <a:rPr lang="en-US" altLang="vi-VN" sz="2200" b="1" dirty="0" err="1">
                <a:solidFill>
                  <a:srgbClr val="0000CC"/>
                </a:solidFill>
              </a:rPr>
              <a:t>Ngoài</a:t>
            </a:r>
            <a:r>
              <a:rPr lang="en-US" altLang="vi-VN" sz="2200" b="1" dirty="0">
                <a:solidFill>
                  <a:srgbClr val="0000CC"/>
                </a:solidFill>
              </a:rPr>
              <a:t> </a:t>
            </a:r>
            <a:r>
              <a:rPr lang="en-US" altLang="vi-VN" sz="2200" b="1" dirty="0" err="1">
                <a:solidFill>
                  <a:srgbClr val="0000CC"/>
                </a:solidFill>
              </a:rPr>
              <a:t>làm</a:t>
            </a:r>
            <a:r>
              <a:rPr lang="en-US" altLang="vi-VN" sz="2200" b="1" dirty="0">
                <a:solidFill>
                  <a:srgbClr val="0000CC"/>
                </a:solidFill>
              </a:rPr>
              <a:t> </a:t>
            </a:r>
            <a:r>
              <a:rPr lang="en-US" altLang="vi-VN" sz="2200" b="1" dirty="0" err="1">
                <a:solidFill>
                  <a:srgbClr val="0000CC"/>
                </a:solidFill>
              </a:rPr>
              <a:t>giấy</a:t>
            </a:r>
            <a:r>
              <a:rPr lang="en-US" altLang="vi-VN" sz="2200" b="1" dirty="0">
                <a:solidFill>
                  <a:srgbClr val="0000CC"/>
                </a:solidFill>
              </a:rPr>
              <a:t> </a:t>
            </a:r>
            <a:r>
              <a:rPr lang="en-US" altLang="vi-VN" sz="2200" b="1" dirty="0" err="1">
                <a:solidFill>
                  <a:srgbClr val="0000CC"/>
                </a:solidFill>
              </a:rPr>
              <a:t>khai</a:t>
            </a:r>
            <a:r>
              <a:rPr lang="en-US" altLang="vi-VN" sz="2200" b="1" dirty="0">
                <a:solidFill>
                  <a:srgbClr val="0000CC"/>
                </a:solidFill>
              </a:rPr>
              <a:t> </a:t>
            </a:r>
            <a:r>
              <a:rPr lang="en-US" altLang="vi-VN" sz="2200" b="1" dirty="0" err="1">
                <a:solidFill>
                  <a:srgbClr val="0000CC"/>
                </a:solidFill>
              </a:rPr>
              <a:t>sinh</a:t>
            </a:r>
            <a:r>
              <a:rPr lang="en-US" altLang="vi-VN" sz="2200" b="1" dirty="0">
                <a:solidFill>
                  <a:srgbClr val="0000CC"/>
                </a:solidFill>
              </a:rPr>
              <a:t> </a:t>
            </a:r>
            <a:r>
              <a:rPr lang="en-US" altLang="vi-VN" sz="2200" b="1" dirty="0" err="1">
                <a:solidFill>
                  <a:srgbClr val="0000CC"/>
                </a:solidFill>
              </a:rPr>
              <a:t>cho</a:t>
            </a:r>
            <a:r>
              <a:rPr lang="en-US" altLang="vi-VN" sz="2200" b="1" dirty="0">
                <a:solidFill>
                  <a:srgbClr val="0000CC"/>
                </a:solidFill>
              </a:rPr>
              <a:t> </a:t>
            </a:r>
            <a:r>
              <a:rPr lang="en-US" altLang="vi-VN" sz="2200" b="1" dirty="0" err="1">
                <a:solidFill>
                  <a:srgbClr val="0000CC"/>
                </a:solidFill>
              </a:rPr>
              <a:t>em</a:t>
            </a:r>
            <a:r>
              <a:rPr lang="en-US" altLang="vi-VN" sz="2200" b="1" dirty="0">
                <a:solidFill>
                  <a:srgbClr val="0000CC"/>
                </a:solidFill>
              </a:rPr>
              <a:t> </a:t>
            </a:r>
            <a:r>
              <a:rPr lang="en-US" altLang="vi-VN" sz="2200" b="1" dirty="0" err="1">
                <a:solidFill>
                  <a:srgbClr val="0000CC"/>
                </a:solidFill>
              </a:rPr>
              <a:t>bé</a:t>
            </a:r>
            <a:r>
              <a:rPr lang="en-US" altLang="vi-VN" sz="2200" b="1" dirty="0">
                <a:solidFill>
                  <a:srgbClr val="0000CC"/>
                </a:solidFill>
              </a:rPr>
              <a:t>, </a:t>
            </a:r>
            <a:r>
              <a:rPr lang="en-US" altLang="vi-VN" sz="2200" b="1" dirty="0" err="1">
                <a:solidFill>
                  <a:srgbClr val="0000CC"/>
                </a:solidFill>
              </a:rPr>
              <a:t>Uỷ</a:t>
            </a:r>
            <a:r>
              <a:rPr lang="en-US" altLang="vi-VN" sz="2200" b="1" dirty="0">
                <a:solidFill>
                  <a:srgbClr val="0000CC"/>
                </a:solidFill>
              </a:rPr>
              <a:t> ban </a:t>
            </a:r>
            <a:r>
              <a:rPr lang="en-US" altLang="vi-VN" sz="2200" b="1" dirty="0" err="1">
                <a:solidFill>
                  <a:srgbClr val="0000CC"/>
                </a:solidFill>
              </a:rPr>
              <a:t>nhân</a:t>
            </a:r>
            <a:r>
              <a:rPr lang="en-US" altLang="vi-VN" sz="2200" b="1" dirty="0">
                <a:solidFill>
                  <a:srgbClr val="0000CC"/>
                </a:solidFill>
              </a:rPr>
              <a:t> </a:t>
            </a:r>
            <a:r>
              <a:rPr lang="en-US" altLang="vi-VN" sz="2200" b="1" dirty="0" err="1">
                <a:solidFill>
                  <a:srgbClr val="0000CC"/>
                </a:solidFill>
              </a:rPr>
              <a:t>dân</a:t>
            </a:r>
            <a:r>
              <a:rPr lang="en-US" altLang="vi-VN" sz="2200" b="1" dirty="0">
                <a:solidFill>
                  <a:srgbClr val="0000CC"/>
                </a:solidFill>
              </a:rPr>
              <a:t> </a:t>
            </a:r>
            <a:r>
              <a:rPr lang="en-US" altLang="vi-VN" sz="2200" b="1" dirty="0" err="1">
                <a:solidFill>
                  <a:srgbClr val="0000CC"/>
                </a:solidFill>
              </a:rPr>
              <a:t>còn</a:t>
            </a:r>
            <a:r>
              <a:rPr lang="en-US" altLang="vi-VN" sz="2200" b="1" dirty="0">
                <a:solidFill>
                  <a:srgbClr val="0000CC"/>
                </a:solidFill>
              </a:rPr>
              <a:t> </a:t>
            </a:r>
            <a:r>
              <a:rPr lang="en-US" altLang="vi-VN" sz="2200" b="1" dirty="0" err="1">
                <a:solidFill>
                  <a:srgbClr val="0000CC"/>
                </a:solidFill>
              </a:rPr>
              <a:t>làm</a:t>
            </a:r>
            <a:r>
              <a:rPr lang="en-US" altLang="vi-VN" sz="2200" b="1" dirty="0">
                <a:solidFill>
                  <a:srgbClr val="0000CC"/>
                </a:solidFill>
              </a:rPr>
              <a:t> </a:t>
            </a:r>
            <a:r>
              <a:rPr lang="en-US" altLang="vi-VN" sz="2200" b="1" dirty="0" err="1">
                <a:solidFill>
                  <a:srgbClr val="0000CC"/>
                </a:solidFill>
              </a:rPr>
              <a:t>rất</a:t>
            </a:r>
            <a:r>
              <a:rPr lang="en-US" altLang="vi-VN" sz="2200" b="1" dirty="0">
                <a:solidFill>
                  <a:srgbClr val="0000CC"/>
                </a:solidFill>
              </a:rPr>
              <a:t> </a:t>
            </a:r>
            <a:r>
              <a:rPr lang="en-US" altLang="vi-VN" sz="2200" b="1" dirty="0" err="1">
                <a:solidFill>
                  <a:srgbClr val="0000CC"/>
                </a:solidFill>
              </a:rPr>
              <a:t>nhiều</a:t>
            </a:r>
            <a:r>
              <a:rPr lang="en-US" altLang="vi-VN" sz="2200" b="1" dirty="0">
                <a:solidFill>
                  <a:srgbClr val="0000CC"/>
                </a:solidFill>
              </a:rPr>
              <a:t> </a:t>
            </a:r>
            <a:r>
              <a:rPr lang="en-US" altLang="vi-VN" sz="2200" b="1" dirty="0" err="1">
                <a:solidFill>
                  <a:srgbClr val="0000CC"/>
                </a:solidFill>
              </a:rPr>
              <a:t>việc</a:t>
            </a:r>
            <a:r>
              <a:rPr lang="en-US" altLang="vi-VN" sz="2200" b="1" dirty="0">
                <a:solidFill>
                  <a:srgbClr val="0000CC"/>
                </a:solidFill>
              </a:rPr>
              <a:t>: </a:t>
            </a:r>
            <a:r>
              <a:rPr lang="en-US" altLang="vi-VN" sz="2200" b="1" dirty="0" err="1">
                <a:solidFill>
                  <a:srgbClr val="0000CC"/>
                </a:solidFill>
              </a:rPr>
              <a:t>xác</a:t>
            </a:r>
            <a:r>
              <a:rPr lang="en-US" altLang="vi-VN" sz="2200" b="1" dirty="0">
                <a:solidFill>
                  <a:srgbClr val="0000CC"/>
                </a:solidFill>
              </a:rPr>
              <a:t> </a:t>
            </a:r>
            <a:r>
              <a:rPr lang="en-US" altLang="vi-VN" sz="2200" b="1" dirty="0" err="1">
                <a:solidFill>
                  <a:srgbClr val="0000CC"/>
                </a:solidFill>
              </a:rPr>
              <a:t>nhận</a:t>
            </a:r>
            <a:r>
              <a:rPr lang="en-US" altLang="vi-VN" sz="2200" b="1" dirty="0">
                <a:solidFill>
                  <a:srgbClr val="0000CC"/>
                </a:solidFill>
              </a:rPr>
              <a:t> </a:t>
            </a:r>
            <a:r>
              <a:rPr lang="en-US" altLang="vi-VN" sz="2200" b="1" dirty="0" err="1">
                <a:solidFill>
                  <a:srgbClr val="0000CC"/>
                </a:solidFill>
              </a:rPr>
              <a:t>chỗ</a:t>
            </a:r>
            <a:r>
              <a:rPr lang="en-US" altLang="vi-VN" sz="2200" b="1" dirty="0">
                <a:solidFill>
                  <a:srgbClr val="0000CC"/>
                </a:solidFill>
              </a:rPr>
              <a:t> ở; </a:t>
            </a:r>
            <a:r>
              <a:rPr lang="en-US" altLang="vi-VN" sz="2200" b="1" dirty="0" err="1">
                <a:solidFill>
                  <a:srgbClr val="0000CC"/>
                </a:solidFill>
              </a:rPr>
              <a:t>quản</a:t>
            </a:r>
            <a:r>
              <a:rPr lang="en-US" altLang="vi-VN" sz="2200" b="1" dirty="0">
                <a:solidFill>
                  <a:srgbClr val="0000CC"/>
                </a:solidFill>
              </a:rPr>
              <a:t> </a:t>
            </a:r>
            <a:r>
              <a:rPr lang="en-US" altLang="vi-VN" sz="2200" b="1" dirty="0" err="1">
                <a:solidFill>
                  <a:srgbClr val="0000CC"/>
                </a:solidFill>
              </a:rPr>
              <a:t>lí</a:t>
            </a:r>
            <a:r>
              <a:rPr lang="en-US" altLang="vi-VN" sz="2200" b="1" dirty="0">
                <a:solidFill>
                  <a:srgbClr val="0000CC"/>
                </a:solidFill>
              </a:rPr>
              <a:t> </a:t>
            </a:r>
            <a:r>
              <a:rPr lang="en-US" altLang="vi-VN" sz="2200" b="1" dirty="0" err="1">
                <a:solidFill>
                  <a:srgbClr val="0000CC"/>
                </a:solidFill>
              </a:rPr>
              <a:t>việc</a:t>
            </a:r>
            <a:r>
              <a:rPr lang="en-US" altLang="vi-VN" sz="2200" b="1" dirty="0">
                <a:solidFill>
                  <a:srgbClr val="0000CC"/>
                </a:solidFill>
              </a:rPr>
              <a:t> </a:t>
            </a:r>
            <a:r>
              <a:rPr lang="en-US" altLang="vi-VN" sz="2200" b="1" dirty="0" err="1">
                <a:solidFill>
                  <a:srgbClr val="0000CC"/>
                </a:solidFill>
              </a:rPr>
              <a:t>xây</a:t>
            </a:r>
            <a:r>
              <a:rPr lang="en-US" altLang="vi-VN" sz="2200" b="1" dirty="0">
                <a:solidFill>
                  <a:srgbClr val="0000CC"/>
                </a:solidFill>
              </a:rPr>
              <a:t> </a:t>
            </a:r>
            <a:r>
              <a:rPr lang="en-US" altLang="vi-VN" sz="2200" b="1" dirty="0" err="1">
                <a:solidFill>
                  <a:srgbClr val="0000CC"/>
                </a:solidFill>
              </a:rPr>
              <a:t>dựng</a:t>
            </a:r>
            <a:r>
              <a:rPr lang="en-US" altLang="vi-VN" sz="2200" b="1" dirty="0">
                <a:solidFill>
                  <a:srgbClr val="0000CC"/>
                </a:solidFill>
              </a:rPr>
              <a:t> </a:t>
            </a:r>
            <a:r>
              <a:rPr lang="en-US" altLang="vi-VN" sz="2200" b="1" dirty="0" err="1">
                <a:solidFill>
                  <a:srgbClr val="0000CC"/>
                </a:solidFill>
              </a:rPr>
              <a:t>trường</a:t>
            </a:r>
            <a:r>
              <a:rPr lang="en-US" altLang="vi-VN" sz="2200" b="1" dirty="0">
                <a:solidFill>
                  <a:srgbClr val="0000CC"/>
                </a:solidFill>
              </a:rPr>
              <a:t> </a:t>
            </a:r>
            <a:r>
              <a:rPr lang="en-US" altLang="vi-VN" sz="2200" b="1" dirty="0" err="1">
                <a:solidFill>
                  <a:srgbClr val="0000CC"/>
                </a:solidFill>
              </a:rPr>
              <a:t>học</a:t>
            </a:r>
            <a:r>
              <a:rPr lang="en-US" altLang="vi-VN" sz="2200" b="1" dirty="0">
                <a:solidFill>
                  <a:srgbClr val="0000CC"/>
                </a:solidFill>
              </a:rPr>
              <a:t>, </a:t>
            </a:r>
            <a:r>
              <a:rPr lang="en-US" altLang="vi-VN" sz="2200" b="1" dirty="0" err="1">
                <a:solidFill>
                  <a:srgbClr val="0000CC"/>
                </a:solidFill>
              </a:rPr>
              <a:t>điểm</a:t>
            </a:r>
            <a:r>
              <a:rPr lang="en-US" altLang="vi-VN" sz="2200" b="1" dirty="0">
                <a:solidFill>
                  <a:srgbClr val="0000CC"/>
                </a:solidFill>
              </a:rPr>
              <a:t> </a:t>
            </a:r>
            <a:r>
              <a:rPr lang="en-US" altLang="vi-VN" sz="2200" b="1" dirty="0" err="1">
                <a:solidFill>
                  <a:srgbClr val="0000CC"/>
                </a:solidFill>
              </a:rPr>
              <a:t>vui</a:t>
            </a:r>
            <a:r>
              <a:rPr lang="en-US" altLang="vi-VN" sz="2200" b="1" dirty="0">
                <a:solidFill>
                  <a:srgbClr val="0000CC"/>
                </a:solidFill>
              </a:rPr>
              <a:t> </a:t>
            </a:r>
            <a:r>
              <a:rPr lang="en-US" altLang="vi-VN" sz="2200" b="1" dirty="0" err="1">
                <a:solidFill>
                  <a:srgbClr val="0000CC"/>
                </a:solidFill>
              </a:rPr>
              <a:t>chơi</a:t>
            </a:r>
            <a:r>
              <a:rPr lang="en-US" altLang="vi-VN" sz="2200" b="1" dirty="0">
                <a:solidFill>
                  <a:srgbClr val="0000CC"/>
                </a:solidFill>
              </a:rPr>
              <a:t> </a:t>
            </a:r>
            <a:r>
              <a:rPr lang="en-US" altLang="vi-VN" sz="2200" b="1" dirty="0" err="1">
                <a:solidFill>
                  <a:srgbClr val="0000CC"/>
                </a:solidFill>
              </a:rPr>
              <a:t>cho</a:t>
            </a:r>
            <a:r>
              <a:rPr lang="en-US" altLang="vi-VN" sz="2200" b="1" dirty="0">
                <a:solidFill>
                  <a:srgbClr val="0000CC"/>
                </a:solidFill>
              </a:rPr>
              <a:t> </a:t>
            </a:r>
            <a:r>
              <a:rPr lang="en-US" altLang="vi-VN" sz="2200" b="1" dirty="0" err="1">
                <a:solidFill>
                  <a:srgbClr val="0000CC"/>
                </a:solidFill>
              </a:rPr>
              <a:t>trẻ</a:t>
            </a:r>
            <a:r>
              <a:rPr lang="en-US" altLang="vi-VN" sz="2200" b="1" dirty="0">
                <a:solidFill>
                  <a:srgbClr val="0000CC"/>
                </a:solidFill>
              </a:rPr>
              <a:t> </a:t>
            </a:r>
            <a:r>
              <a:rPr lang="en-US" altLang="vi-VN" sz="2200" b="1" dirty="0" err="1">
                <a:solidFill>
                  <a:srgbClr val="0000CC"/>
                </a:solidFill>
              </a:rPr>
              <a:t>em</a:t>
            </a:r>
            <a:r>
              <a:rPr lang="en-US" altLang="vi-VN" sz="2200" b="1" dirty="0">
                <a:solidFill>
                  <a:srgbClr val="0000CC"/>
                </a:solidFill>
              </a:rPr>
              <a:t>; </a:t>
            </a:r>
            <a:r>
              <a:rPr lang="en-US" altLang="vi-VN" sz="2200" b="1" dirty="0" err="1">
                <a:solidFill>
                  <a:srgbClr val="0000CC"/>
                </a:solidFill>
              </a:rPr>
              <a:t>tổ</a:t>
            </a:r>
            <a:r>
              <a:rPr lang="en-US" altLang="vi-VN" sz="2200" b="1" dirty="0">
                <a:solidFill>
                  <a:srgbClr val="0000CC"/>
                </a:solidFill>
              </a:rPr>
              <a:t> </a:t>
            </a:r>
            <a:r>
              <a:rPr lang="en-US" altLang="vi-VN" sz="2200" b="1" dirty="0" err="1">
                <a:solidFill>
                  <a:srgbClr val="0000CC"/>
                </a:solidFill>
              </a:rPr>
              <a:t>chức</a:t>
            </a:r>
            <a:r>
              <a:rPr lang="en-US" altLang="vi-VN" sz="2200" b="1" dirty="0">
                <a:solidFill>
                  <a:srgbClr val="0000CC"/>
                </a:solidFill>
              </a:rPr>
              <a:t> </a:t>
            </a:r>
            <a:r>
              <a:rPr lang="en-US" altLang="vi-VN" sz="2200" b="1" dirty="0" err="1">
                <a:solidFill>
                  <a:srgbClr val="0000CC"/>
                </a:solidFill>
              </a:rPr>
              <a:t>tiêm</a:t>
            </a:r>
            <a:r>
              <a:rPr lang="en-US" altLang="vi-VN" sz="2200" b="1" dirty="0">
                <a:solidFill>
                  <a:srgbClr val="0000CC"/>
                </a:solidFill>
              </a:rPr>
              <a:t> </a:t>
            </a:r>
            <a:r>
              <a:rPr lang="en-US" altLang="vi-VN" sz="2200" b="1" dirty="0" err="1">
                <a:solidFill>
                  <a:srgbClr val="0000CC"/>
                </a:solidFill>
              </a:rPr>
              <a:t>chủng</a:t>
            </a:r>
            <a:r>
              <a:rPr lang="en-US" altLang="vi-VN" sz="2200" b="1" dirty="0">
                <a:solidFill>
                  <a:srgbClr val="0000CC"/>
                </a:solidFill>
              </a:rPr>
              <a:t> </a:t>
            </a:r>
            <a:r>
              <a:rPr lang="en-US" altLang="vi-VN" sz="2200" b="1" dirty="0" err="1">
                <a:solidFill>
                  <a:srgbClr val="0000CC"/>
                </a:solidFill>
              </a:rPr>
              <a:t>mở</a:t>
            </a:r>
            <a:r>
              <a:rPr lang="en-US" altLang="vi-VN" sz="2200" b="1" dirty="0">
                <a:solidFill>
                  <a:srgbClr val="0000CC"/>
                </a:solidFill>
              </a:rPr>
              <a:t> </a:t>
            </a:r>
            <a:r>
              <a:rPr lang="en-US" altLang="vi-VN" sz="2200" b="1" dirty="0" err="1">
                <a:solidFill>
                  <a:srgbClr val="0000CC"/>
                </a:solidFill>
              </a:rPr>
              <a:t>rộng</a:t>
            </a:r>
            <a:r>
              <a:rPr lang="en-US" altLang="vi-VN" sz="2200" b="1" dirty="0">
                <a:solidFill>
                  <a:srgbClr val="0000CC"/>
                </a:solidFill>
              </a:rPr>
              <a:t>,… </a:t>
            </a:r>
            <a:r>
              <a:rPr lang="en-US" altLang="vi-VN" sz="2200" b="1" dirty="0" err="1">
                <a:solidFill>
                  <a:srgbClr val="0000CC"/>
                </a:solidFill>
              </a:rPr>
              <a:t>Các</a:t>
            </a:r>
            <a:r>
              <a:rPr lang="en-US" altLang="vi-VN" sz="2200" b="1" dirty="0">
                <a:solidFill>
                  <a:srgbClr val="0000CC"/>
                </a:solidFill>
              </a:rPr>
              <a:t> </a:t>
            </a:r>
            <a:r>
              <a:rPr lang="en-US" altLang="vi-VN" sz="2200" b="1" dirty="0" err="1">
                <a:solidFill>
                  <a:srgbClr val="0000CC"/>
                </a:solidFill>
              </a:rPr>
              <a:t>công</a:t>
            </a:r>
            <a:r>
              <a:rPr lang="en-US" altLang="vi-VN" sz="2200" b="1" dirty="0">
                <a:solidFill>
                  <a:srgbClr val="0000CC"/>
                </a:solidFill>
              </a:rPr>
              <a:t> </a:t>
            </a:r>
            <a:r>
              <a:rPr lang="en-US" altLang="vi-VN" sz="2200" b="1" dirty="0" err="1">
                <a:solidFill>
                  <a:srgbClr val="0000CC"/>
                </a:solidFill>
              </a:rPr>
              <a:t>việc</a:t>
            </a:r>
            <a:r>
              <a:rPr lang="en-US" altLang="vi-VN" sz="2200" b="1" dirty="0">
                <a:solidFill>
                  <a:srgbClr val="0000CC"/>
                </a:solidFill>
              </a:rPr>
              <a:t> </a:t>
            </a:r>
            <a:r>
              <a:rPr lang="en-US" altLang="vi-VN" sz="2200" b="1" dirty="0" err="1">
                <a:solidFill>
                  <a:srgbClr val="0000CC"/>
                </a:solidFill>
              </a:rPr>
              <a:t>này</a:t>
            </a:r>
            <a:r>
              <a:rPr lang="en-US" altLang="vi-VN" sz="2200" b="1" dirty="0">
                <a:solidFill>
                  <a:srgbClr val="0000CC"/>
                </a:solidFill>
              </a:rPr>
              <a:t> </a:t>
            </a:r>
            <a:r>
              <a:rPr lang="en-US" altLang="vi-VN" sz="2200" b="1" dirty="0" err="1">
                <a:solidFill>
                  <a:srgbClr val="0000CC"/>
                </a:solidFill>
              </a:rPr>
              <a:t>cần</a:t>
            </a:r>
            <a:r>
              <a:rPr lang="en-US" altLang="vi-VN" sz="2200" b="1" dirty="0">
                <a:solidFill>
                  <a:srgbClr val="0000CC"/>
                </a:solidFill>
              </a:rPr>
              <a:t> </a:t>
            </a:r>
            <a:r>
              <a:rPr lang="en-US" altLang="vi-VN" sz="2200" b="1" dirty="0" err="1">
                <a:solidFill>
                  <a:srgbClr val="0000CC"/>
                </a:solidFill>
              </a:rPr>
              <a:t>phải</a:t>
            </a:r>
            <a:r>
              <a:rPr lang="en-US" altLang="vi-VN" sz="2200" b="1" dirty="0">
                <a:solidFill>
                  <a:srgbClr val="0000CC"/>
                </a:solidFill>
              </a:rPr>
              <a:t> </a:t>
            </a:r>
            <a:r>
              <a:rPr lang="en-US" altLang="vi-VN" sz="2200" b="1" dirty="0" err="1">
                <a:solidFill>
                  <a:srgbClr val="0000CC"/>
                </a:solidFill>
              </a:rPr>
              <a:t>làm</a:t>
            </a:r>
            <a:r>
              <a:rPr lang="en-US" altLang="vi-VN" sz="2200" b="1" dirty="0">
                <a:solidFill>
                  <a:srgbClr val="0000CC"/>
                </a:solidFill>
              </a:rPr>
              <a:t> </a:t>
            </a:r>
            <a:r>
              <a:rPr lang="en-US" altLang="vi-VN" sz="2200" b="1" dirty="0" err="1">
                <a:solidFill>
                  <a:srgbClr val="0000CC"/>
                </a:solidFill>
              </a:rPr>
              <a:t>cẩn</a:t>
            </a:r>
            <a:r>
              <a:rPr lang="en-US" altLang="vi-VN" sz="2200" b="1" dirty="0">
                <a:solidFill>
                  <a:srgbClr val="0000CC"/>
                </a:solidFill>
              </a:rPr>
              <a:t> </a:t>
            </a:r>
            <a:r>
              <a:rPr lang="en-US" altLang="vi-VN" sz="2200" b="1" dirty="0" err="1">
                <a:solidFill>
                  <a:srgbClr val="0000CC"/>
                </a:solidFill>
              </a:rPr>
              <a:t>thận</a:t>
            </a:r>
            <a:r>
              <a:rPr lang="en-US" altLang="vi-VN" sz="2200" b="1" dirty="0">
                <a:solidFill>
                  <a:srgbClr val="0000CC"/>
                </a:solidFill>
              </a:rPr>
              <a:t>, </a:t>
            </a:r>
            <a:r>
              <a:rPr lang="en-US" altLang="vi-VN" sz="2200" b="1" dirty="0" err="1">
                <a:solidFill>
                  <a:srgbClr val="0000CC"/>
                </a:solidFill>
              </a:rPr>
              <a:t>chính</a:t>
            </a:r>
            <a:r>
              <a:rPr lang="en-US" altLang="vi-VN" sz="2200" b="1" dirty="0">
                <a:solidFill>
                  <a:srgbClr val="0000CC"/>
                </a:solidFill>
              </a:rPr>
              <a:t> </a:t>
            </a:r>
            <a:r>
              <a:rPr lang="en-US" altLang="vi-VN" sz="2200" b="1" dirty="0" err="1">
                <a:solidFill>
                  <a:srgbClr val="0000CC"/>
                </a:solidFill>
              </a:rPr>
              <a:t>xác</a:t>
            </a:r>
            <a:r>
              <a:rPr lang="en-US" altLang="vi-VN" sz="2200" b="1" dirty="0">
                <a:solidFill>
                  <a:srgbClr val="0000CC"/>
                </a:solidFill>
              </a:rPr>
              <a:t> </a:t>
            </a:r>
            <a:r>
              <a:rPr lang="en-US" altLang="vi-VN" sz="2200" b="1" dirty="0" err="1">
                <a:solidFill>
                  <a:srgbClr val="0000CC"/>
                </a:solidFill>
              </a:rPr>
              <a:t>và</a:t>
            </a:r>
            <a:r>
              <a:rPr lang="en-US" altLang="vi-VN" sz="2200" b="1" dirty="0">
                <a:solidFill>
                  <a:srgbClr val="0000CC"/>
                </a:solidFill>
              </a:rPr>
              <a:t> </a:t>
            </a:r>
            <a:r>
              <a:rPr lang="en-US" altLang="vi-VN" sz="2200" b="1" dirty="0" err="1">
                <a:solidFill>
                  <a:srgbClr val="0000CC"/>
                </a:solidFill>
              </a:rPr>
              <a:t>đúng</a:t>
            </a:r>
            <a:r>
              <a:rPr lang="en-US" altLang="vi-VN" sz="2200" b="1" dirty="0">
                <a:solidFill>
                  <a:srgbClr val="0000CC"/>
                </a:solidFill>
              </a:rPr>
              <a:t> </a:t>
            </a:r>
            <a:r>
              <a:rPr lang="en-US" altLang="vi-VN" sz="2200" b="1" dirty="0" err="1">
                <a:solidFill>
                  <a:srgbClr val="0000CC"/>
                </a:solidFill>
              </a:rPr>
              <a:t>pháp</a:t>
            </a:r>
            <a:r>
              <a:rPr lang="en-US" altLang="vi-VN" sz="2200" b="1" dirty="0">
                <a:solidFill>
                  <a:srgbClr val="0000CC"/>
                </a:solidFill>
              </a:rPr>
              <a:t> </a:t>
            </a:r>
            <a:r>
              <a:rPr lang="en-US" altLang="vi-VN" sz="2200" b="1" dirty="0" err="1">
                <a:solidFill>
                  <a:srgbClr val="0000CC"/>
                </a:solidFill>
              </a:rPr>
              <a:t>luật</a:t>
            </a:r>
            <a:r>
              <a:rPr lang="en-US" altLang="vi-VN" sz="2200" b="1" dirty="0">
                <a:solidFill>
                  <a:srgbClr val="0000CC"/>
                </a:solidFill>
              </a:rPr>
              <a:t>, con ạ.</a:t>
            </a:r>
          </a:p>
        </p:txBody>
      </p:sp>
      <p:sp>
        <p:nvSpPr>
          <p:cNvPr id="15" name="TextBox 14"/>
          <p:cNvSpPr txBox="1"/>
          <p:nvPr/>
        </p:nvSpPr>
        <p:spPr>
          <a:xfrm>
            <a:off x="1524000" y="457200"/>
            <a:ext cx="6934200" cy="584775"/>
          </a:xfrm>
          <a:prstGeom prst="rect">
            <a:avLst/>
          </a:prstGeom>
          <a:noFill/>
        </p:spPr>
        <p:txBody>
          <a:bodyPr wrap="square" rtlCol="0">
            <a:spAutoFit/>
          </a:bodyPr>
          <a:lstStyle/>
          <a:p>
            <a:r>
              <a:rPr lang="en-US" sz="3200" b="1">
                <a:solidFill>
                  <a:srgbClr val="006600"/>
                </a:solidFill>
              </a:rPr>
              <a:t>Đến ủy ban nhân dân </a:t>
            </a:r>
            <a:r>
              <a:rPr lang="en-US" sz="3200" b="1" smtClean="0">
                <a:solidFill>
                  <a:srgbClr val="006600"/>
                </a:solidFill>
              </a:rPr>
              <a:t>phường</a:t>
            </a:r>
            <a:endParaRPr lang="en-US" sz="3200">
              <a:solidFill>
                <a:srgbClr val="006600"/>
              </a:solidFill>
            </a:endParaRPr>
          </a:p>
        </p:txBody>
      </p:sp>
    </p:spTree>
    <p:extLst>
      <p:ext uri="{BB962C8B-B14F-4D97-AF65-F5344CB8AC3E}">
        <p14:creationId xmlns:p14="http://schemas.microsoft.com/office/powerpoint/2010/main" val="176982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644236" y="3957935"/>
            <a:ext cx="8042564" cy="461665"/>
          </a:xfrm>
          <a:prstGeom prst="rect">
            <a:avLst/>
          </a:prstGeom>
          <a:noFill/>
          <a:ln w="9525">
            <a:noFill/>
            <a:miter lim="800000"/>
            <a:headEnd/>
            <a:tailEnd/>
          </a:ln>
        </p:spPr>
        <p:txBody>
          <a:bodyPr wrap="square">
            <a:spAutoFit/>
          </a:bodyPr>
          <a:lstStyle/>
          <a:p>
            <a:pPr algn="ctr">
              <a:spcBef>
                <a:spcPct val="50000"/>
              </a:spcBef>
            </a:pPr>
            <a:r>
              <a:rPr lang="en-US" sz="2400" b="1" dirty="0"/>
              <a:t>1. </a:t>
            </a:r>
            <a:r>
              <a:rPr lang="en-US" sz="2400" b="1" dirty="0" err="1"/>
              <a:t>Bố</a:t>
            </a:r>
            <a:r>
              <a:rPr lang="en-US" sz="2400" b="1" dirty="0"/>
              <a:t> </a:t>
            </a:r>
            <a:r>
              <a:rPr lang="en-US" sz="2400" b="1" dirty="0" err="1"/>
              <a:t>Nga</a:t>
            </a:r>
            <a:r>
              <a:rPr lang="en-US" sz="2400" b="1" dirty="0"/>
              <a:t> </a:t>
            </a:r>
            <a:r>
              <a:rPr lang="vi-VN" sz="2400" b="1" dirty="0"/>
              <a:t>đ</a:t>
            </a:r>
            <a:r>
              <a:rPr lang="en-US" sz="2400" b="1" err="1"/>
              <a:t>ến</a:t>
            </a:r>
            <a:r>
              <a:rPr lang="en-US" sz="2400" b="1"/>
              <a:t> </a:t>
            </a:r>
            <a:r>
              <a:rPr lang="en-US" sz="2400" b="1" smtClean="0"/>
              <a:t>Ủy ban nhân dân </a:t>
            </a:r>
            <a:r>
              <a:rPr lang="en-US" sz="2400" b="1" dirty="0" err="1"/>
              <a:t>ph</a:t>
            </a:r>
            <a:r>
              <a:rPr lang="vi-VN" sz="2400" b="1" dirty="0"/>
              <a:t>ư</a:t>
            </a:r>
            <a:r>
              <a:rPr lang="en-US" sz="2400" b="1" dirty="0" err="1"/>
              <a:t>ờng</a:t>
            </a:r>
            <a:r>
              <a:rPr lang="en-US" sz="2400" b="1" dirty="0"/>
              <a:t> </a:t>
            </a:r>
            <a:r>
              <a:rPr lang="vi-VN" sz="2400" b="1" dirty="0"/>
              <a:t>đ</a:t>
            </a:r>
            <a:r>
              <a:rPr lang="en-US" sz="2400" b="1" dirty="0"/>
              <a:t>ể </a:t>
            </a:r>
            <a:r>
              <a:rPr lang="en-US" sz="2400" b="1" dirty="0" err="1"/>
              <a:t>làm</a:t>
            </a:r>
            <a:r>
              <a:rPr lang="en-US" sz="2400" b="1" dirty="0"/>
              <a:t> </a:t>
            </a:r>
            <a:r>
              <a:rPr lang="en-US" sz="2400" b="1" dirty="0" err="1"/>
              <a:t>gì</a:t>
            </a:r>
            <a:r>
              <a:rPr lang="en-US" sz="2400" b="1" dirty="0"/>
              <a:t>?</a:t>
            </a:r>
          </a:p>
        </p:txBody>
      </p:sp>
      <p:sp>
        <p:nvSpPr>
          <p:cNvPr id="15" name="Text Box 6"/>
          <p:cNvSpPr txBox="1">
            <a:spLocks noChangeArrowheads="1"/>
          </p:cNvSpPr>
          <p:nvPr/>
        </p:nvSpPr>
        <p:spPr bwMode="auto">
          <a:xfrm>
            <a:off x="609600" y="4572000"/>
            <a:ext cx="8042564" cy="830997"/>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C00000"/>
                </a:solidFill>
              </a:rPr>
              <a:t> </a:t>
            </a:r>
            <a:r>
              <a:rPr lang="en-US" sz="2400" b="1" dirty="0" err="1">
                <a:solidFill>
                  <a:srgbClr val="C00000"/>
                </a:solidFill>
              </a:rPr>
              <a:t>Bố</a:t>
            </a:r>
            <a:r>
              <a:rPr lang="en-US" sz="2400" b="1" dirty="0">
                <a:solidFill>
                  <a:srgbClr val="C00000"/>
                </a:solidFill>
              </a:rPr>
              <a:t> </a:t>
            </a:r>
            <a:r>
              <a:rPr lang="en-US" sz="2400" b="1" dirty="0" err="1">
                <a:solidFill>
                  <a:srgbClr val="C00000"/>
                </a:solidFill>
              </a:rPr>
              <a:t>Nga</a:t>
            </a:r>
            <a:r>
              <a:rPr lang="en-US" sz="2400" b="1" dirty="0">
                <a:solidFill>
                  <a:srgbClr val="C00000"/>
                </a:solidFill>
              </a:rPr>
              <a:t> </a:t>
            </a:r>
            <a:r>
              <a:rPr lang="vi-VN" sz="2400" b="1" dirty="0">
                <a:solidFill>
                  <a:srgbClr val="C00000"/>
                </a:solidFill>
              </a:rPr>
              <a:t>đ</a:t>
            </a:r>
            <a:r>
              <a:rPr lang="en-US" sz="2400" b="1" dirty="0" err="1">
                <a:solidFill>
                  <a:srgbClr val="C00000"/>
                </a:solidFill>
              </a:rPr>
              <a:t>ến</a:t>
            </a:r>
            <a:r>
              <a:rPr lang="en-US" sz="2400" b="1" dirty="0">
                <a:solidFill>
                  <a:srgbClr val="C00000"/>
                </a:solidFill>
              </a:rPr>
              <a:t> UBND </a:t>
            </a:r>
            <a:r>
              <a:rPr lang="en-US" sz="2400" b="1" dirty="0" err="1">
                <a:solidFill>
                  <a:srgbClr val="C00000"/>
                </a:solidFill>
              </a:rPr>
              <a:t>ph</a:t>
            </a:r>
            <a:r>
              <a:rPr lang="vi-VN" sz="2400" b="1" dirty="0">
                <a:solidFill>
                  <a:srgbClr val="C00000"/>
                </a:solidFill>
              </a:rPr>
              <a:t>ư</a:t>
            </a:r>
            <a:r>
              <a:rPr lang="en-US" sz="2400" b="1" dirty="0" err="1">
                <a:solidFill>
                  <a:srgbClr val="C00000"/>
                </a:solidFill>
              </a:rPr>
              <a:t>ờng</a:t>
            </a:r>
            <a:r>
              <a:rPr lang="en-US" sz="2400" b="1" dirty="0">
                <a:solidFill>
                  <a:srgbClr val="C00000"/>
                </a:solidFill>
              </a:rPr>
              <a:t> </a:t>
            </a:r>
            <a:r>
              <a:rPr lang="vi-VN" sz="2400" b="1" dirty="0">
                <a:solidFill>
                  <a:srgbClr val="C00000"/>
                </a:solidFill>
              </a:rPr>
              <a:t>đ</a:t>
            </a:r>
            <a:r>
              <a:rPr lang="en-US" sz="2400" b="1" dirty="0">
                <a:solidFill>
                  <a:srgbClr val="C00000"/>
                </a:solidFill>
              </a:rPr>
              <a:t>ể </a:t>
            </a:r>
            <a:r>
              <a:rPr lang="en-US" sz="2400" b="1" dirty="0" err="1">
                <a:solidFill>
                  <a:srgbClr val="C00000"/>
                </a:solidFill>
              </a:rPr>
              <a:t>làm</a:t>
            </a:r>
            <a:r>
              <a:rPr lang="en-US" sz="2400" b="1" dirty="0">
                <a:solidFill>
                  <a:srgbClr val="C00000"/>
                </a:solidFill>
              </a:rPr>
              <a:t> </a:t>
            </a:r>
            <a:r>
              <a:rPr lang="en-US" sz="2400" b="1" dirty="0" err="1" smtClean="0">
                <a:solidFill>
                  <a:srgbClr val="C00000"/>
                </a:solidFill>
              </a:rPr>
              <a:t>giấy</a:t>
            </a:r>
            <a:r>
              <a:rPr lang="en-US" sz="2400" b="1" dirty="0" smtClean="0">
                <a:solidFill>
                  <a:srgbClr val="C00000"/>
                </a:solidFill>
              </a:rPr>
              <a:t> </a:t>
            </a:r>
            <a:r>
              <a:rPr lang="en-US" sz="2400" b="1" dirty="0" err="1" smtClean="0">
                <a:solidFill>
                  <a:srgbClr val="C00000"/>
                </a:solidFill>
              </a:rPr>
              <a:t>khai</a:t>
            </a:r>
            <a:r>
              <a:rPr lang="en-US" sz="2400" b="1" dirty="0" smtClean="0">
                <a:solidFill>
                  <a:srgbClr val="C00000"/>
                </a:solidFill>
              </a:rPr>
              <a:t> </a:t>
            </a:r>
            <a:r>
              <a:rPr lang="en-US" sz="2400" b="1" dirty="0" err="1" smtClean="0">
                <a:solidFill>
                  <a:srgbClr val="C00000"/>
                </a:solidFill>
              </a:rPr>
              <a:t>sinh</a:t>
            </a:r>
            <a:r>
              <a:rPr lang="en-US" sz="2400" b="1" dirty="0" smtClean="0">
                <a:solidFill>
                  <a:srgbClr val="C00000"/>
                </a:solidFill>
              </a:rPr>
              <a:t> </a:t>
            </a:r>
            <a:r>
              <a:rPr lang="en-US" sz="2400" b="1" dirty="0" err="1" smtClean="0">
                <a:solidFill>
                  <a:srgbClr val="C00000"/>
                </a:solidFill>
              </a:rPr>
              <a:t>cho</a:t>
            </a:r>
            <a:r>
              <a:rPr lang="en-US" sz="2400" b="1" dirty="0" smtClean="0">
                <a:solidFill>
                  <a:srgbClr val="C00000"/>
                </a:solidFill>
              </a:rPr>
              <a:t> </a:t>
            </a: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bé</a:t>
            </a:r>
            <a:r>
              <a:rPr lang="en-US" sz="2400" b="1" dirty="0" smtClean="0">
                <a:solidFill>
                  <a:srgbClr val="C00000"/>
                </a:solidFill>
              </a:rPr>
              <a:t>.</a:t>
            </a:r>
            <a:endParaRPr lang="en-US" sz="2400" b="1" dirty="0">
              <a:solidFill>
                <a:srgbClr val="C00000"/>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907420"/>
            <a:ext cx="3762236" cy="2673980"/>
          </a:xfrm>
          <a:prstGeom prst="rect">
            <a:avLst/>
          </a:prstGeom>
        </p:spPr>
      </p:pic>
      <p:pic>
        <p:nvPicPr>
          <p:cNvPr id="17" name="Picture 2" descr="Kết quả hình ảnh cho dân tập trung làm giấy tờ ở UB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07420"/>
            <a:ext cx="3775364" cy="26739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zeichen9"/>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0782" y="3875160"/>
            <a:ext cx="1108364" cy="78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2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6002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389194" y="381000"/>
            <a:ext cx="8534400" cy="830997"/>
          </a:xfrm>
          <a:prstGeom prst="rect">
            <a:avLst/>
          </a:prstGeom>
          <a:noFill/>
          <a:ln w="9525">
            <a:noFill/>
            <a:miter lim="800000"/>
            <a:headEnd/>
            <a:tailEnd/>
          </a:ln>
        </p:spPr>
        <p:txBody>
          <a:bodyPr>
            <a:spAutoFit/>
          </a:bodyPr>
          <a:lstStyle/>
          <a:p>
            <a:pPr algn="just"/>
            <a:r>
              <a:rPr lang="en-US" sz="2400" b="1" dirty="0"/>
              <a:t>2.Thấy </a:t>
            </a:r>
            <a:r>
              <a:rPr lang="en-US" sz="2400" b="1" dirty="0" err="1"/>
              <a:t>có</a:t>
            </a:r>
            <a:r>
              <a:rPr lang="en-US" sz="2400" b="1" dirty="0"/>
              <a:t> </a:t>
            </a:r>
            <a:r>
              <a:rPr lang="en-US" sz="2400" b="1" dirty="0" err="1"/>
              <a:t>nhiều</a:t>
            </a:r>
            <a:r>
              <a:rPr lang="en-US" sz="2400" b="1" dirty="0"/>
              <a:t> </a:t>
            </a:r>
            <a:r>
              <a:rPr lang="en-US" sz="2400" b="1" dirty="0" err="1"/>
              <a:t>người</a:t>
            </a:r>
            <a:r>
              <a:rPr lang="en-US" sz="2400" b="1" dirty="0"/>
              <a:t> </a:t>
            </a:r>
            <a:r>
              <a:rPr lang="en-US" sz="2400" b="1" dirty="0" err="1"/>
              <a:t>đến</a:t>
            </a:r>
            <a:r>
              <a:rPr lang="en-US" sz="2400" b="1" dirty="0"/>
              <a:t> UBND </a:t>
            </a:r>
            <a:r>
              <a:rPr lang="en-US" sz="2400" b="1" dirty="0" err="1"/>
              <a:t>phường</a:t>
            </a:r>
            <a:r>
              <a:rPr lang="en-US" sz="2400" b="1" dirty="0"/>
              <a:t>, </a:t>
            </a:r>
            <a:r>
              <a:rPr lang="en-US" sz="2400" b="1" dirty="0" err="1"/>
              <a:t>Nga</a:t>
            </a:r>
            <a:r>
              <a:rPr lang="en-US" sz="2400" b="1" dirty="0"/>
              <a:t> </a:t>
            </a:r>
            <a:r>
              <a:rPr lang="en-US" sz="2400" b="1" dirty="0" err="1"/>
              <a:t>đã</a:t>
            </a:r>
            <a:r>
              <a:rPr lang="en-US" sz="2400" b="1" dirty="0"/>
              <a:t> </a:t>
            </a:r>
            <a:r>
              <a:rPr lang="en-US" sz="2400" b="1" dirty="0" err="1"/>
              <a:t>hỏi</a:t>
            </a:r>
            <a:r>
              <a:rPr lang="en-US" sz="2400" b="1" dirty="0"/>
              <a:t> </a:t>
            </a:r>
            <a:r>
              <a:rPr lang="en-US" sz="2400" b="1" dirty="0" err="1"/>
              <a:t>bố</a:t>
            </a:r>
            <a:r>
              <a:rPr lang="en-US" sz="2400" b="1" dirty="0"/>
              <a:t> </a:t>
            </a:r>
            <a:r>
              <a:rPr lang="en-US" sz="2400" b="1" dirty="0" err="1"/>
              <a:t>và</a:t>
            </a:r>
            <a:r>
              <a:rPr lang="en-US" sz="2400" b="1" dirty="0"/>
              <a:t> </a:t>
            </a:r>
            <a:r>
              <a:rPr lang="en-US" sz="2400" b="1" dirty="0" err="1"/>
              <a:t>đ</a:t>
            </a:r>
            <a:r>
              <a:rPr lang="en-US" sz="2400" b="1" dirty="0" err="1" smtClean="0"/>
              <a:t>ược</a:t>
            </a:r>
            <a:r>
              <a:rPr lang="en-US" sz="2400" b="1" dirty="0" smtClean="0"/>
              <a:t> </a:t>
            </a:r>
            <a:r>
              <a:rPr lang="en-US" sz="2400" b="1" dirty="0" err="1"/>
              <a:t>bố</a:t>
            </a:r>
            <a:r>
              <a:rPr lang="en-US" sz="2400" b="1" dirty="0"/>
              <a:t> </a:t>
            </a:r>
            <a:r>
              <a:rPr lang="en-US" sz="2400" b="1" dirty="0" err="1"/>
              <a:t>giải</a:t>
            </a:r>
            <a:r>
              <a:rPr lang="en-US" sz="2400" b="1" dirty="0"/>
              <a:t> </a:t>
            </a:r>
            <a:r>
              <a:rPr lang="en-US" sz="2400" b="1" dirty="0" err="1"/>
              <a:t>thích</a:t>
            </a:r>
            <a:r>
              <a:rPr lang="en-US" sz="2400" b="1" dirty="0"/>
              <a:t> </a:t>
            </a:r>
            <a:r>
              <a:rPr lang="en-US" sz="2400" b="1" dirty="0" err="1"/>
              <a:t>như</a:t>
            </a:r>
            <a:r>
              <a:rPr lang="en-US" sz="2400" b="1" dirty="0"/>
              <a:t> </a:t>
            </a:r>
            <a:r>
              <a:rPr lang="en-US" sz="2400" b="1" dirty="0" err="1"/>
              <a:t>thế</a:t>
            </a:r>
            <a:r>
              <a:rPr lang="en-US" sz="2400" b="1" dirty="0"/>
              <a:t> </a:t>
            </a:r>
            <a:r>
              <a:rPr lang="en-US" sz="2400" b="1" dirty="0" err="1"/>
              <a:t>nào</a:t>
            </a:r>
            <a:r>
              <a:rPr lang="en-US" sz="2400" b="1" dirty="0" smtClean="0"/>
              <a:t>?</a:t>
            </a:r>
            <a:endParaRPr lang="en-US" sz="2400" dirty="0"/>
          </a:p>
        </p:txBody>
      </p:sp>
      <p:sp>
        <p:nvSpPr>
          <p:cNvPr id="15" name="Text Box 6"/>
          <p:cNvSpPr txBox="1">
            <a:spLocks noChangeArrowheads="1"/>
          </p:cNvSpPr>
          <p:nvPr/>
        </p:nvSpPr>
        <p:spPr bwMode="auto">
          <a:xfrm>
            <a:off x="235527" y="1328678"/>
            <a:ext cx="8534400" cy="2862322"/>
          </a:xfrm>
          <a:prstGeom prst="rect">
            <a:avLst/>
          </a:prstGeom>
          <a:noFill/>
          <a:ln w="9525">
            <a:noFill/>
            <a:miter lim="800000"/>
            <a:headEnd/>
            <a:tailEnd/>
          </a:ln>
        </p:spPr>
        <p:txBody>
          <a:bodyPr>
            <a:spAutoFit/>
          </a:bodyPr>
          <a:lstStyle/>
          <a:p>
            <a:pPr algn="just">
              <a:lnSpc>
                <a:spcPct val="125000"/>
              </a:lnSpc>
            </a:pPr>
            <a:r>
              <a:rPr lang="en-US" sz="2400" b="1" dirty="0" smtClean="0">
                <a:solidFill>
                  <a:srgbClr val="C00000"/>
                </a:solidFill>
              </a:rPr>
              <a:t> </a:t>
            </a:r>
            <a:r>
              <a:rPr lang="en-US" sz="2400" b="1" dirty="0">
                <a:solidFill>
                  <a:srgbClr val="C00000"/>
                </a:solidFill>
              </a:rPr>
              <a:t>- </a:t>
            </a:r>
            <a:r>
              <a:rPr lang="en-US" sz="2400" b="1" dirty="0" err="1">
                <a:solidFill>
                  <a:srgbClr val="C00000"/>
                </a:solidFill>
              </a:rPr>
              <a:t>Ngoài</a:t>
            </a:r>
            <a:r>
              <a:rPr lang="en-US" sz="2400" b="1" dirty="0">
                <a:solidFill>
                  <a:srgbClr val="C00000"/>
                </a:solidFill>
              </a:rPr>
              <a:t> </a:t>
            </a:r>
            <a:r>
              <a:rPr lang="en-US" sz="2400" b="1" dirty="0" err="1">
                <a:solidFill>
                  <a:srgbClr val="C00000"/>
                </a:solidFill>
              </a:rPr>
              <a:t>việc</a:t>
            </a:r>
            <a:r>
              <a:rPr lang="en-US" sz="2400" b="1" dirty="0">
                <a:solidFill>
                  <a:srgbClr val="C00000"/>
                </a:solidFill>
              </a:rPr>
              <a:t> </a:t>
            </a:r>
            <a:r>
              <a:rPr lang="en-US" sz="2400" b="1" dirty="0" err="1">
                <a:solidFill>
                  <a:srgbClr val="C00000"/>
                </a:solidFill>
              </a:rPr>
              <a:t>cấp</a:t>
            </a:r>
            <a:r>
              <a:rPr lang="en-US" sz="2400" b="1" dirty="0">
                <a:solidFill>
                  <a:srgbClr val="C00000"/>
                </a:solidFill>
              </a:rPr>
              <a:t> </a:t>
            </a:r>
            <a:r>
              <a:rPr lang="en-US" sz="2400" b="1" dirty="0" err="1">
                <a:solidFill>
                  <a:srgbClr val="C00000"/>
                </a:solidFill>
              </a:rPr>
              <a:t>giấy</a:t>
            </a:r>
            <a:r>
              <a:rPr lang="en-US" sz="2400" b="1" dirty="0">
                <a:solidFill>
                  <a:srgbClr val="C00000"/>
                </a:solidFill>
              </a:rPr>
              <a:t> </a:t>
            </a:r>
            <a:r>
              <a:rPr lang="en-US" sz="2400" b="1" dirty="0" err="1">
                <a:solidFill>
                  <a:srgbClr val="C00000"/>
                </a:solidFill>
              </a:rPr>
              <a:t>khai</a:t>
            </a:r>
            <a:r>
              <a:rPr lang="en-US" sz="2400" b="1" dirty="0">
                <a:solidFill>
                  <a:srgbClr val="C00000"/>
                </a:solidFill>
              </a:rPr>
              <a:t> </a:t>
            </a:r>
            <a:r>
              <a:rPr lang="en-US" sz="2400" b="1" dirty="0" err="1">
                <a:solidFill>
                  <a:srgbClr val="C00000"/>
                </a:solidFill>
              </a:rPr>
              <a:t>sinh</a:t>
            </a:r>
            <a:r>
              <a:rPr lang="en-US" sz="2400" b="1" dirty="0">
                <a:solidFill>
                  <a:srgbClr val="C00000"/>
                </a:solidFill>
              </a:rPr>
              <a:t>, </a:t>
            </a:r>
            <a:r>
              <a:rPr lang="en-US" sz="2400" b="1" dirty="0" err="1">
                <a:solidFill>
                  <a:srgbClr val="C00000"/>
                </a:solidFill>
              </a:rPr>
              <a:t>Uỷ</a:t>
            </a:r>
            <a:r>
              <a:rPr lang="en-US" sz="2400" b="1" dirty="0">
                <a:solidFill>
                  <a:srgbClr val="C00000"/>
                </a:solidFill>
              </a:rPr>
              <a:t> ban </a:t>
            </a:r>
            <a:r>
              <a:rPr lang="en-US" sz="2400" b="1" dirty="0" err="1">
                <a:solidFill>
                  <a:srgbClr val="C00000"/>
                </a:solidFill>
              </a:rPr>
              <a:t>nhân</a:t>
            </a:r>
            <a:r>
              <a:rPr lang="en-US" sz="2400" b="1" dirty="0">
                <a:solidFill>
                  <a:srgbClr val="C00000"/>
                </a:solidFill>
              </a:rPr>
              <a:t> </a:t>
            </a:r>
            <a:r>
              <a:rPr lang="en-US" sz="2400" b="1" dirty="0" err="1">
                <a:solidFill>
                  <a:srgbClr val="C00000"/>
                </a:solidFill>
              </a:rPr>
              <a:t>dân</a:t>
            </a:r>
            <a:r>
              <a:rPr lang="en-US" sz="2400" b="1" dirty="0">
                <a:solidFill>
                  <a:srgbClr val="C00000"/>
                </a:solidFill>
              </a:rPr>
              <a:t> </a:t>
            </a:r>
            <a:r>
              <a:rPr lang="en-US" sz="2400" b="1" dirty="0" err="1">
                <a:solidFill>
                  <a:srgbClr val="C00000"/>
                </a:solidFill>
              </a:rPr>
              <a:t>xã</a:t>
            </a:r>
            <a:r>
              <a:rPr lang="en-US" sz="2400" b="1" dirty="0">
                <a:solidFill>
                  <a:srgbClr val="C00000"/>
                </a:solidFill>
              </a:rPr>
              <a:t> (</a:t>
            </a:r>
            <a:r>
              <a:rPr lang="en-US" sz="2400" b="1" dirty="0" err="1">
                <a:solidFill>
                  <a:srgbClr val="C00000"/>
                </a:solidFill>
              </a:rPr>
              <a:t>ph</a:t>
            </a:r>
            <a:r>
              <a:rPr lang="vi-VN" sz="2400" b="1" dirty="0">
                <a:solidFill>
                  <a:srgbClr val="C00000"/>
                </a:solidFill>
              </a:rPr>
              <a:t>ư</a:t>
            </a:r>
            <a:r>
              <a:rPr lang="en-US" sz="2400" b="1" dirty="0" err="1">
                <a:solidFill>
                  <a:srgbClr val="C00000"/>
                </a:solidFill>
              </a:rPr>
              <a:t>ờng</a:t>
            </a:r>
            <a:r>
              <a:rPr lang="en-US" sz="2400" b="1" dirty="0">
                <a:solidFill>
                  <a:srgbClr val="C00000"/>
                </a:solidFill>
              </a:rPr>
              <a:t>) </a:t>
            </a:r>
            <a:r>
              <a:rPr lang="en-US" sz="2400" b="1" dirty="0" err="1">
                <a:solidFill>
                  <a:srgbClr val="C00000"/>
                </a:solidFill>
              </a:rPr>
              <a:t>còn</a:t>
            </a:r>
            <a:r>
              <a:rPr lang="en-US" sz="2400" b="1" dirty="0">
                <a:solidFill>
                  <a:srgbClr val="C00000"/>
                </a:solidFill>
              </a:rPr>
              <a:t>:</a:t>
            </a:r>
          </a:p>
          <a:p>
            <a:pPr algn="just">
              <a:lnSpc>
                <a:spcPct val="125000"/>
              </a:lnSpc>
            </a:pP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nhận</a:t>
            </a:r>
            <a:r>
              <a:rPr lang="en-US" sz="2400" b="1" dirty="0">
                <a:solidFill>
                  <a:srgbClr val="C00000"/>
                </a:solidFill>
              </a:rPr>
              <a:t> </a:t>
            </a:r>
            <a:r>
              <a:rPr lang="en-US" sz="2400" b="1" dirty="0" err="1">
                <a:solidFill>
                  <a:srgbClr val="C00000"/>
                </a:solidFill>
              </a:rPr>
              <a:t>chỗ</a:t>
            </a:r>
            <a:r>
              <a:rPr lang="en-US" sz="2400" b="1" dirty="0">
                <a:solidFill>
                  <a:srgbClr val="C00000"/>
                </a:solidFill>
              </a:rPr>
              <a:t> ở.</a:t>
            </a:r>
          </a:p>
          <a:p>
            <a:pPr algn="just">
              <a:lnSpc>
                <a:spcPct val="125000"/>
              </a:lnSpc>
            </a:pPr>
            <a:r>
              <a:rPr lang="en-US" sz="2400" b="1" dirty="0">
                <a:solidFill>
                  <a:srgbClr val="C00000"/>
                </a:solidFill>
              </a:rPr>
              <a:t>- </a:t>
            </a:r>
            <a:r>
              <a:rPr lang="en-US" sz="2400" b="1" dirty="0" err="1">
                <a:solidFill>
                  <a:srgbClr val="C00000"/>
                </a:solidFill>
              </a:rPr>
              <a:t>Quản</a:t>
            </a:r>
            <a:r>
              <a:rPr lang="en-US" sz="2400" b="1" dirty="0">
                <a:solidFill>
                  <a:srgbClr val="C00000"/>
                </a:solidFill>
              </a:rPr>
              <a:t> </a:t>
            </a:r>
            <a:r>
              <a:rPr lang="en-US" sz="2400" b="1" dirty="0" err="1">
                <a:solidFill>
                  <a:srgbClr val="C00000"/>
                </a:solidFill>
              </a:rPr>
              <a:t>lý</a:t>
            </a:r>
            <a:r>
              <a:rPr lang="en-US" sz="2400" b="1" dirty="0">
                <a:solidFill>
                  <a:srgbClr val="C00000"/>
                </a:solidFill>
              </a:rPr>
              <a:t> </a:t>
            </a:r>
            <a:r>
              <a:rPr lang="en-US" sz="2400" b="1" dirty="0" err="1">
                <a:solidFill>
                  <a:srgbClr val="C00000"/>
                </a:solidFill>
              </a:rPr>
              <a:t>việc</a:t>
            </a:r>
            <a:r>
              <a:rPr lang="en-US" sz="2400" b="1" dirty="0">
                <a:solidFill>
                  <a:srgbClr val="C00000"/>
                </a:solidFill>
              </a:rPr>
              <a:t> </a:t>
            </a:r>
            <a:r>
              <a:rPr lang="en-US" sz="2400" b="1" dirty="0" err="1">
                <a:solidFill>
                  <a:srgbClr val="C00000"/>
                </a:solidFill>
              </a:rPr>
              <a:t>xây</a:t>
            </a:r>
            <a:r>
              <a:rPr lang="en-US" sz="2400" b="1" dirty="0">
                <a:solidFill>
                  <a:srgbClr val="C00000"/>
                </a:solidFill>
              </a:rPr>
              <a:t> </a:t>
            </a:r>
            <a:r>
              <a:rPr lang="en-US" sz="2400" b="1" dirty="0" err="1">
                <a:solidFill>
                  <a:srgbClr val="C00000"/>
                </a:solidFill>
              </a:rPr>
              <a:t>dựng</a:t>
            </a:r>
            <a:r>
              <a:rPr lang="en-US" sz="2400" b="1" dirty="0">
                <a:solidFill>
                  <a:srgbClr val="C00000"/>
                </a:solidFill>
              </a:rPr>
              <a:t> </a:t>
            </a:r>
            <a:r>
              <a:rPr lang="en-US" sz="2400" b="1" dirty="0" err="1">
                <a:solidFill>
                  <a:srgbClr val="C00000"/>
                </a:solidFill>
              </a:rPr>
              <a:t>tr</a:t>
            </a:r>
            <a:r>
              <a:rPr lang="vi-VN" sz="2400" b="1" dirty="0">
                <a:solidFill>
                  <a:srgbClr val="C00000"/>
                </a:solidFill>
              </a:rPr>
              <a:t>ư</a:t>
            </a:r>
            <a:r>
              <a:rPr lang="en-US" sz="2400" b="1" dirty="0" err="1">
                <a:solidFill>
                  <a:srgbClr val="C00000"/>
                </a:solidFill>
              </a:rPr>
              <a:t>ờng</a:t>
            </a:r>
            <a:r>
              <a:rPr lang="en-US" sz="2400" b="1" dirty="0">
                <a:solidFill>
                  <a:srgbClr val="C00000"/>
                </a:solidFill>
              </a:rPr>
              <a:t> </a:t>
            </a:r>
            <a:r>
              <a:rPr lang="en-US" sz="2400" b="1" dirty="0" err="1">
                <a:solidFill>
                  <a:srgbClr val="C00000"/>
                </a:solidFill>
              </a:rPr>
              <a:t>học</a:t>
            </a:r>
            <a:r>
              <a:rPr lang="en-US" sz="2400" b="1" dirty="0">
                <a:solidFill>
                  <a:srgbClr val="C00000"/>
                </a:solidFill>
              </a:rPr>
              <a:t>, </a:t>
            </a:r>
            <a:r>
              <a:rPr lang="vi-VN" sz="2400" b="1" dirty="0">
                <a:solidFill>
                  <a:srgbClr val="C00000"/>
                </a:solidFill>
              </a:rPr>
              <a:t>đ</a:t>
            </a:r>
            <a:r>
              <a:rPr lang="en-US" sz="2400" b="1" dirty="0" err="1">
                <a:solidFill>
                  <a:srgbClr val="C00000"/>
                </a:solidFill>
              </a:rPr>
              <a:t>iểm</a:t>
            </a:r>
            <a:r>
              <a:rPr lang="en-US" sz="2400" b="1" dirty="0">
                <a:solidFill>
                  <a:srgbClr val="C00000"/>
                </a:solidFill>
              </a:rPr>
              <a:t> </a:t>
            </a:r>
            <a:r>
              <a:rPr lang="en-US" sz="2400" b="1" dirty="0" err="1">
                <a:solidFill>
                  <a:srgbClr val="C00000"/>
                </a:solidFill>
              </a:rPr>
              <a:t>vui</a:t>
            </a:r>
            <a:r>
              <a:rPr lang="en-US" sz="2400" b="1" dirty="0">
                <a:solidFill>
                  <a:srgbClr val="C00000"/>
                </a:solidFill>
              </a:rPr>
              <a:t> </a:t>
            </a:r>
            <a:r>
              <a:rPr lang="en-US" sz="2400" b="1" dirty="0" err="1">
                <a:solidFill>
                  <a:srgbClr val="C00000"/>
                </a:solidFill>
              </a:rPr>
              <a:t>ch</a:t>
            </a:r>
            <a:r>
              <a:rPr lang="vi-VN" sz="2400" b="1" dirty="0">
                <a:solidFill>
                  <a:srgbClr val="C00000"/>
                </a:solidFill>
              </a:rPr>
              <a:t>ơ</a:t>
            </a:r>
            <a:r>
              <a:rPr lang="en-US" sz="2400" b="1" dirty="0">
                <a:solidFill>
                  <a:srgbClr val="C00000"/>
                </a:solidFill>
              </a:rPr>
              <a:t>i </a:t>
            </a:r>
            <a:r>
              <a:rPr lang="en-US" sz="2400" b="1" dirty="0" err="1">
                <a:solidFill>
                  <a:srgbClr val="C00000"/>
                </a:solidFill>
              </a:rPr>
              <a:t>của</a:t>
            </a:r>
            <a:r>
              <a:rPr lang="en-US" sz="2400" b="1" dirty="0">
                <a:solidFill>
                  <a:srgbClr val="C00000"/>
                </a:solidFill>
              </a:rPr>
              <a:t> </a:t>
            </a:r>
            <a:r>
              <a:rPr lang="en-US" sz="2400" b="1" dirty="0" err="1">
                <a:solidFill>
                  <a:srgbClr val="C00000"/>
                </a:solidFill>
              </a:rPr>
              <a:t>trẻ</a:t>
            </a:r>
            <a:r>
              <a:rPr lang="en-US" sz="2400" b="1" dirty="0">
                <a:solidFill>
                  <a:srgbClr val="C00000"/>
                </a:solidFill>
              </a:rPr>
              <a:t> </a:t>
            </a:r>
            <a:r>
              <a:rPr lang="en-US" sz="2400" b="1" dirty="0" err="1">
                <a:solidFill>
                  <a:srgbClr val="C00000"/>
                </a:solidFill>
              </a:rPr>
              <a:t>em</a:t>
            </a:r>
            <a:r>
              <a:rPr lang="en-US" sz="2400" b="1" dirty="0">
                <a:solidFill>
                  <a:srgbClr val="C00000"/>
                </a:solidFill>
              </a:rPr>
              <a:t>.                                                                    </a:t>
            </a:r>
          </a:p>
          <a:p>
            <a:pPr algn="just">
              <a:lnSpc>
                <a:spcPct val="125000"/>
              </a:lnSpc>
            </a:pPr>
            <a:r>
              <a:rPr lang="en-US" sz="2400" b="1" dirty="0">
                <a:solidFill>
                  <a:srgbClr val="C00000"/>
                </a:solidFill>
              </a:rPr>
              <a:t>- </a:t>
            </a:r>
            <a:r>
              <a:rPr lang="en-US" sz="2400" b="1" dirty="0" err="1">
                <a:solidFill>
                  <a:srgbClr val="C00000"/>
                </a:solidFill>
              </a:rPr>
              <a:t>Tổ</a:t>
            </a:r>
            <a:r>
              <a:rPr lang="en-US" sz="2400" b="1" dirty="0">
                <a:solidFill>
                  <a:srgbClr val="C00000"/>
                </a:solidFill>
              </a:rPr>
              <a:t> </a:t>
            </a:r>
            <a:r>
              <a:rPr lang="en-US" sz="2400" b="1" dirty="0" err="1">
                <a:solidFill>
                  <a:srgbClr val="C00000"/>
                </a:solidFill>
              </a:rPr>
              <a:t>chức</a:t>
            </a:r>
            <a:r>
              <a:rPr lang="en-US" sz="2400" b="1" dirty="0">
                <a:solidFill>
                  <a:srgbClr val="C00000"/>
                </a:solidFill>
              </a:rPr>
              <a:t> </a:t>
            </a:r>
            <a:r>
              <a:rPr lang="en-US" sz="2400" b="1" dirty="0" err="1">
                <a:solidFill>
                  <a:srgbClr val="C00000"/>
                </a:solidFill>
              </a:rPr>
              <a:t>tiêm</a:t>
            </a:r>
            <a:r>
              <a:rPr lang="en-US" sz="2400" b="1" dirty="0">
                <a:solidFill>
                  <a:srgbClr val="C00000"/>
                </a:solidFill>
              </a:rPr>
              <a:t> </a:t>
            </a:r>
            <a:r>
              <a:rPr lang="en-US" sz="2400" b="1" dirty="0" err="1">
                <a:solidFill>
                  <a:srgbClr val="C00000"/>
                </a:solidFill>
              </a:rPr>
              <a:t>chủng</a:t>
            </a:r>
            <a:r>
              <a:rPr lang="en-US" sz="2400" b="1" dirty="0">
                <a:solidFill>
                  <a:srgbClr val="C00000"/>
                </a:solidFill>
              </a:rPr>
              <a:t> </a:t>
            </a:r>
            <a:r>
              <a:rPr lang="en-US" sz="2400" b="1" dirty="0" err="1">
                <a:solidFill>
                  <a:srgbClr val="C00000"/>
                </a:solidFill>
              </a:rPr>
              <a:t>mở</a:t>
            </a:r>
            <a:r>
              <a:rPr lang="en-US" sz="2400" b="1" dirty="0">
                <a:solidFill>
                  <a:srgbClr val="C00000"/>
                </a:solidFill>
              </a:rPr>
              <a:t> </a:t>
            </a:r>
            <a:r>
              <a:rPr lang="en-US" sz="2400" b="1" dirty="0" err="1">
                <a:solidFill>
                  <a:srgbClr val="C00000"/>
                </a:solidFill>
              </a:rPr>
              <a:t>rộng</a:t>
            </a:r>
            <a:r>
              <a:rPr lang="en-US" sz="2400" b="1" dirty="0">
                <a:solidFill>
                  <a:srgbClr val="C00000"/>
                </a:solidFill>
              </a:rPr>
              <a:t>…</a:t>
            </a:r>
          </a:p>
        </p:txBody>
      </p:sp>
      <p:sp>
        <p:nvSpPr>
          <p:cNvPr id="16" name="Text Box 6"/>
          <p:cNvSpPr txBox="1">
            <a:spLocks noChangeArrowheads="1"/>
          </p:cNvSpPr>
          <p:nvPr/>
        </p:nvSpPr>
        <p:spPr bwMode="auto">
          <a:xfrm>
            <a:off x="235527" y="4267200"/>
            <a:ext cx="8534400" cy="830997"/>
          </a:xfrm>
          <a:prstGeom prst="rect">
            <a:avLst/>
          </a:prstGeom>
          <a:noFill/>
          <a:ln w="9525">
            <a:noFill/>
            <a:miter lim="800000"/>
            <a:headEnd/>
            <a:tailEnd/>
          </a:ln>
        </p:spPr>
        <p:txBody>
          <a:bodyPr>
            <a:spAutoFit/>
          </a:bodyPr>
          <a:lstStyle/>
          <a:p>
            <a:pPr algn="just"/>
            <a:r>
              <a:rPr lang="en-US" sz="2400" b="1" smtClean="0"/>
              <a:t>3. Những việc làm trên, Ủy ban nhân dân phường phải làm </a:t>
            </a:r>
            <a:r>
              <a:rPr lang="en-US" sz="2400" b="1" dirty="0" err="1"/>
              <a:t>như</a:t>
            </a:r>
            <a:r>
              <a:rPr lang="en-US" sz="2400" b="1" dirty="0"/>
              <a:t> </a:t>
            </a:r>
            <a:r>
              <a:rPr lang="en-US" sz="2400" b="1" dirty="0" err="1"/>
              <a:t>thế</a:t>
            </a:r>
            <a:r>
              <a:rPr lang="en-US" sz="2400" b="1" dirty="0"/>
              <a:t> </a:t>
            </a:r>
            <a:r>
              <a:rPr lang="en-US" sz="2400" b="1" dirty="0" err="1"/>
              <a:t>nào</a:t>
            </a:r>
            <a:r>
              <a:rPr lang="en-US" sz="2400" b="1" dirty="0" smtClean="0"/>
              <a:t>?</a:t>
            </a:r>
            <a:endParaRPr lang="en-US" sz="2400" dirty="0"/>
          </a:p>
        </p:txBody>
      </p:sp>
      <p:sp>
        <p:nvSpPr>
          <p:cNvPr id="2" name="Rectangle 1"/>
          <p:cNvSpPr/>
          <p:nvPr/>
        </p:nvSpPr>
        <p:spPr>
          <a:xfrm>
            <a:off x="389195" y="5181600"/>
            <a:ext cx="8380732" cy="830997"/>
          </a:xfrm>
          <a:prstGeom prst="rect">
            <a:avLst/>
          </a:prstGeom>
        </p:spPr>
        <p:txBody>
          <a:bodyPr wrap="square">
            <a:spAutoFit/>
          </a:bodyPr>
          <a:lstStyle/>
          <a:p>
            <a:pPr algn="just"/>
            <a:r>
              <a:rPr lang="en-US" altLang="vi-VN" sz="2400" b="1">
                <a:solidFill>
                  <a:srgbClr val="C00000"/>
                </a:solidFill>
              </a:rPr>
              <a:t> </a:t>
            </a:r>
            <a:r>
              <a:rPr lang="en-US" altLang="vi-VN" sz="2400" b="1" smtClean="0">
                <a:solidFill>
                  <a:srgbClr val="C00000"/>
                </a:solidFill>
              </a:rPr>
              <a:t>Những công việc trên, Ủy ban nhân dân </a:t>
            </a:r>
            <a:r>
              <a:rPr lang="en-US" altLang="vi-VN" sz="2400" b="1">
                <a:solidFill>
                  <a:srgbClr val="C00000"/>
                </a:solidFill>
              </a:rPr>
              <a:t>cần phải làm cẩn thận, chính </a:t>
            </a:r>
            <a:r>
              <a:rPr lang="en-US" altLang="vi-VN" sz="2400" b="1" smtClean="0">
                <a:solidFill>
                  <a:srgbClr val="C00000"/>
                </a:solidFill>
              </a:rPr>
              <a:t>xác, minh bạch </a:t>
            </a:r>
            <a:r>
              <a:rPr lang="en-US" altLang="vi-VN" sz="2400" b="1">
                <a:solidFill>
                  <a:srgbClr val="C00000"/>
                </a:solidFill>
              </a:rPr>
              <a:t>và đúng pháp </a:t>
            </a:r>
            <a:r>
              <a:rPr lang="en-US" altLang="vi-VN" sz="2400" b="1" smtClean="0">
                <a:solidFill>
                  <a:srgbClr val="C00000"/>
                </a:solidFill>
              </a:rPr>
              <a:t>luật.</a:t>
            </a:r>
            <a:endParaRPr lang="en-US" sz="2400">
              <a:solidFill>
                <a:srgbClr val="C00000"/>
              </a:solidFill>
            </a:endParaRPr>
          </a:p>
        </p:txBody>
      </p:sp>
    </p:spTree>
    <p:extLst>
      <p:ext uri="{BB962C8B-B14F-4D97-AF65-F5344CB8AC3E}">
        <p14:creationId xmlns:p14="http://schemas.microsoft.com/office/powerpoint/2010/main" val="176982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0"/>
          </a:xfrm>
        </p:spPr>
        <p:txBody>
          <a:bodyPr/>
          <a:lstStyle/>
          <a:p>
            <a:pPr algn="l" eaLnBrk="1" hangingPunct="1"/>
            <a:r>
              <a:rPr lang="en-US" smtClean="0"/>
              <a:t>    </a:t>
            </a:r>
            <a:br>
              <a:rPr lang="en-US" smtClean="0"/>
            </a:br>
            <a:r>
              <a:rPr lang="en-US" smtClean="0"/>
              <a:t/>
            </a:r>
            <a:br>
              <a:rPr lang="en-US" smtClean="0"/>
            </a:br>
            <a:r>
              <a:rPr lang="en-US" smtClean="0"/>
              <a:t/>
            </a:r>
            <a:br>
              <a:rPr lang="en-US" smtClean="0"/>
            </a:br>
            <a:endParaRPr lang="en-US" smtClean="0">
              <a:solidFill>
                <a:srgbClr val="FF0066"/>
              </a:solidFill>
            </a:endParaRPr>
          </a:p>
        </p:txBody>
      </p:sp>
      <p:sp>
        <p:nvSpPr>
          <p:cNvPr id="3079" name="Text Box 27"/>
          <p:cNvSpPr txBox="1">
            <a:spLocks noChangeArrowheads="1"/>
          </p:cNvSpPr>
          <p:nvPr/>
        </p:nvSpPr>
        <p:spPr bwMode="auto">
          <a:xfrm>
            <a:off x="1524000" y="2438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cs typeface="Arial" charset="0"/>
            </a:endParaRPr>
          </a:p>
        </p:txBody>
      </p:sp>
      <p:pic>
        <p:nvPicPr>
          <p:cNvPr id="3080"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726871" flipH="1">
            <a:off x="8139382" y="5972542"/>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1905000" y="22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400" b="1">
              <a:solidFill>
                <a:schemeClr val="tx2"/>
              </a:solidFill>
              <a:cs typeface="Arial" charset="0"/>
            </a:endParaRPr>
          </a:p>
        </p:txBody>
      </p:sp>
      <p:sp>
        <p:nvSpPr>
          <p:cNvPr id="3082" name="Rectangle 30"/>
          <p:cNvSpPr>
            <a:spLocks noChangeArrowheads="1"/>
          </p:cNvSpPr>
          <p:nvPr/>
        </p:nvSpPr>
        <p:spPr bwMode="auto">
          <a:xfrm>
            <a:off x="2895600" y="914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sz="2000" b="1" u="sng">
              <a:solidFill>
                <a:srgbClr val="FF0000"/>
              </a:solidFill>
              <a:cs typeface="Arial" charset="0"/>
            </a:endParaRPr>
          </a:p>
        </p:txBody>
      </p:sp>
      <p:pic>
        <p:nvPicPr>
          <p:cNvPr id="3084" name="Picture 32"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6776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3"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4"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7579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5" descr="BA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8138502" y="50006"/>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726871" flipH="1">
            <a:off x="11840" y="5964664"/>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8"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85023"/>
            <a:ext cx="930886"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506014" y="1292078"/>
            <a:ext cx="787320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smtClean="0">
                <a:solidFill>
                  <a:srgbClr val="0000CC"/>
                </a:solidFill>
              </a:rPr>
              <a:t>4. Mọi </a:t>
            </a:r>
            <a:r>
              <a:rPr lang="en-US" altLang="vi-VN" sz="2800" b="1" dirty="0" err="1">
                <a:solidFill>
                  <a:srgbClr val="0000CC"/>
                </a:solidFill>
              </a:rPr>
              <a:t>người</a:t>
            </a:r>
            <a:r>
              <a:rPr lang="en-US" altLang="vi-VN" sz="2800" b="1" dirty="0">
                <a:solidFill>
                  <a:srgbClr val="0000CC"/>
                </a:solidFill>
              </a:rPr>
              <a:t> </a:t>
            </a:r>
            <a:r>
              <a:rPr lang="en-US" altLang="vi-VN" sz="2800" b="1" dirty="0" err="1">
                <a:solidFill>
                  <a:srgbClr val="0000CC"/>
                </a:solidFill>
              </a:rPr>
              <a:t>cần</a:t>
            </a:r>
            <a:r>
              <a:rPr lang="en-US" altLang="vi-VN" sz="2800" b="1" dirty="0">
                <a:solidFill>
                  <a:srgbClr val="0000CC"/>
                </a:solidFill>
              </a:rPr>
              <a:t> </a:t>
            </a:r>
            <a:r>
              <a:rPr lang="en-US" altLang="vi-VN" sz="2800" b="1" dirty="0" err="1">
                <a:solidFill>
                  <a:srgbClr val="0000CC"/>
                </a:solidFill>
              </a:rPr>
              <a:t>có</a:t>
            </a:r>
            <a:r>
              <a:rPr lang="en-US" altLang="vi-VN" sz="2800" b="1" dirty="0">
                <a:solidFill>
                  <a:srgbClr val="0000CC"/>
                </a:solidFill>
              </a:rPr>
              <a:t> </a:t>
            </a:r>
            <a:r>
              <a:rPr lang="en-US" altLang="vi-VN" sz="2800" b="1" dirty="0" err="1">
                <a:solidFill>
                  <a:srgbClr val="0000CC"/>
                </a:solidFill>
              </a:rPr>
              <a:t>thái</a:t>
            </a:r>
            <a:r>
              <a:rPr lang="en-US" altLang="vi-VN" sz="2800" b="1" dirty="0">
                <a:solidFill>
                  <a:srgbClr val="0000CC"/>
                </a:solidFill>
              </a:rPr>
              <a:t> </a:t>
            </a:r>
            <a:r>
              <a:rPr lang="en-US" altLang="vi-VN" sz="2800" b="1" dirty="0" err="1">
                <a:solidFill>
                  <a:srgbClr val="0000CC"/>
                </a:solidFill>
              </a:rPr>
              <a:t>độ</a:t>
            </a:r>
            <a:r>
              <a:rPr lang="en-US" altLang="vi-VN" sz="2800" b="1" dirty="0">
                <a:solidFill>
                  <a:srgbClr val="0000CC"/>
                </a:solidFill>
              </a:rPr>
              <a:t> </a:t>
            </a:r>
            <a:r>
              <a:rPr lang="en-US" altLang="vi-VN" sz="2800" b="1" dirty="0" err="1">
                <a:solidFill>
                  <a:srgbClr val="0000CC"/>
                </a:solidFill>
              </a:rPr>
              <a:t>như</a:t>
            </a:r>
            <a:r>
              <a:rPr lang="en-US" altLang="vi-VN" sz="2800" b="1" dirty="0">
                <a:solidFill>
                  <a:srgbClr val="0000CC"/>
                </a:solidFill>
              </a:rPr>
              <a:t> </a:t>
            </a:r>
            <a:r>
              <a:rPr lang="en-US" altLang="vi-VN" sz="2800" b="1" dirty="0" err="1">
                <a:solidFill>
                  <a:srgbClr val="0000CC"/>
                </a:solidFill>
              </a:rPr>
              <a:t>thế</a:t>
            </a:r>
            <a:r>
              <a:rPr lang="en-US" altLang="vi-VN" sz="2800" b="1" dirty="0">
                <a:solidFill>
                  <a:srgbClr val="0000CC"/>
                </a:solidFill>
              </a:rPr>
              <a:t> </a:t>
            </a:r>
            <a:r>
              <a:rPr lang="en-US" altLang="vi-VN" sz="2800" b="1" dirty="0" err="1">
                <a:solidFill>
                  <a:srgbClr val="0000CC"/>
                </a:solidFill>
              </a:rPr>
              <a:t>nào</a:t>
            </a:r>
            <a:r>
              <a:rPr lang="en-US" altLang="vi-VN" sz="2800" b="1" dirty="0">
                <a:solidFill>
                  <a:srgbClr val="0000CC"/>
                </a:solidFill>
              </a:rPr>
              <a:t> </a:t>
            </a:r>
            <a:r>
              <a:rPr lang="en-US" altLang="vi-VN" sz="2800" b="1" dirty="0" err="1">
                <a:solidFill>
                  <a:srgbClr val="0000CC"/>
                </a:solidFill>
              </a:rPr>
              <a:t>đối</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UBND (</a:t>
            </a:r>
            <a:r>
              <a:rPr lang="en-US" altLang="vi-VN" sz="2800" b="1" dirty="0" err="1">
                <a:solidFill>
                  <a:srgbClr val="0000CC"/>
                </a:solidFill>
              </a:rPr>
              <a:t>phường</a:t>
            </a:r>
            <a:r>
              <a:rPr lang="en-US" altLang="vi-VN" sz="2800" b="1" dirty="0">
                <a:solidFill>
                  <a:srgbClr val="0000CC"/>
                </a:solidFill>
              </a:rPr>
              <a:t>) </a:t>
            </a:r>
            <a:r>
              <a:rPr lang="en-US" altLang="vi-VN" sz="2800" b="1" dirty="0" err="1">
                <a:solidFill>
                  <a:srgbClr val="0000CC"/>
                </a:solidFill>
              </a:rPr>
              <a:t>xã</a:t>
            </a:r>
            <a:r>
              <a:rPr lang="en-US" altLang="vi-VN" sz="2800" b="1" dirty="0">
                <a:solidFill>
                  <a:srgbClr val="0000CC"/>
                </a:solidFill>
              </a:rPr>
              <a:t>? </a:t>
            </a:r>
          </a:p>
        </p:txBody>
      </p:sp>
      <p:sp>
        <p:nvSpPr>
          <p:cNvPr id="15" name="Text Box 11"/>
          <p:cNvSpPr txBox="1">
            <a:spLocks noChangeArrowheads="1"/>
          </p:cNvSpPr>
          <p:nvPr/>
        </p:nvSpPr>
        <p:spPr bwMode="auto">
          <a:xfrm>
            <a:off x="533400" y="2577405"/>
            <a:ext cx="8018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vi-VN" sz="2800" b="1" dirty="0" smtClean="0">
                <a:solidFill>
                  <a:srgbClr val="C00000"/>
                </a:solidFill>
              </a:rPr>
              <a:t>      </a:t>
            </a:r>
            <a:r>
              <a:rPr lang="en-US" altLang="vi-VN" sz="2800" b="1" dirty="0" err="1">
                <a:solidFill>
                  <a:srgbClr val="C00000"/>
                </a:solidFill>
              </a:rPr>
              <a:t>Mọi</a:t>
            </a:r>
            <a:r>
              <a:rPr lang="en-US" altLang="vi-VN" sz="2800" b="1" dirty="0">
                <a:solidFill>
                  <a:srgbClr val="C00000"/>
                </a:solidFill>
              </a:rPr>
              <a:t> </a:t>
            </a:r>
            <a:r>
              <a:rPr lang="en-US" altLang="vi-VN" sz="2800" b="1" dirty="0" err="1">
                <a:solidFill>
                  <a:srgbClr val="C00000"/>
                </a:solidFill>
              </a:rPr>
              <a:t>người</a:t>
            </a:r>
            <a:r>
              <a:rPr lang="en-US" altLang="vi-VN" sz="2800" b="1" dirty="0">
                <a:solidFill>
                  <a:srgbClr val="C00000"/>
                </a:solidFill>
              </a:rPr>
              <a:t> </a:t>
            </a:r>
            <a:r>
              <a:rPr lang="en-US" altLang="vi-VN" sz="2800" b="1" dirty="0" err="1">
                <a:solidFill>
                  <a:srgbClr val="C00000"/>
                </a:solidFill>
              </a:rPr>
              <a:t>cần</a:t>
            </a:r>
            <a:r>
              <a:rPr lang="en-US" altLang="vi-VN" sz="2800" b="1" dirty="0">
                <a:solidFill>
                  <a:srgbClr val="C00000"/>
                </a:solidFill>
              </a:rPr>
              <a:t> </a:t>
            </a:r>
            <a:r>
              <a:rPr lang="en-US" altLang="vi-VN" sz="2800" b="1" dirty="0" err="1">
                <a:solidFill>
                  <a:srgbClr val="C00000"/>
                </a:solidFill>
              </a:rPr>
              <a:t>có</a:t>
            </a:r>
            <a:r>
              <a:rPr lang="en-US" altLang="vi-VN" sz="2800" b="1" dirty="0">
                <a:solidFill>
                  <a:srgbClr val="C00000"/>
                </a:solidFill>
              </a:rPr>
              <a:t> </a:t>
            </a:r>
            <a:r>
              <a:rPr lang="en-US" altLang="vi-VN" sz="2800" b="1" dirty="0" err="1">
                <a:solidFill>
                  <a:srgbClr val="C00000"/>
                </a:solidFill>
              </a:rPr>
              <a:t>thái</a:t>
            </a:r>
            <a:r>
              <a:rPr lang="en-US" altLang="vi-VN" sz="2800" b="1" dirty="0">
                <a:solidFill>
                  <a:srgbClr val="C00000"/>
                </a:solidFill>
              </a:rPr>
              <a:t> </a:t>
            </a:r>
            <a:r>
              <a:rPr lang="en-US" altLang="vi-VN" sz="2800" b="1" dirty="0" err="1">
                <a:solidFill>
                  <a:srgbClr val="C00000"/>
                </a:solidFill>
              </a:rPr>
              <a:t>độ</a:t>
            </a:r>
            <a:r>
              <a:rPr lang="en-US" altLang="vi-VN" sz="2800" b="1" dirty="0">
                <a:solidFill>
                  <a:srgbClr val="C00000"/>
                </a:solidFill>
              </a:rPr>
              <a:t> </a:t>
            </a:r>
            <a:r>
              <a:rPr lang="en-US" altLang="vi-VN" sz="2800" b="1" dirty="0" err="1" smtClean="0">
                <a:solidFill>
                  <a:srgbClr val="C00000"/>
                </a:solidFill>
              </a:rPr>
              <a:t>tôn</a:t>
            </a:r>
            <a:r>
              <a:rPr lang="en-US" altLang="vi-VN" sz="2800" b="1" dirty="0" smtClean="0">
                <a:solidFill>
                  <a:srgbClr val="C00000"/>
                </a:solidFill>
              </a:rPr>
              <a:t> </a:t>
            </a:r>
            <a:r>
              <a:rPr lang="en-US" altLang="vi-VN" sz="2800" b="1" dirty="0" err="1" smtClean="0">
                <a:solidFill>
                  <a:srgbClr val="C00000"/>
                </a:solidFill>
              </a:rPr>
              <a:t>trọng</a:t>
            </a:r>
            <a:r>
              <a:rPr lang="en-US" altLang="vi-VN" sz="2800" b="1" dirty="0" smtClean="0">
                <a:solidFill>
                  <a:srgbClr val="C00000"/>
                </a:solidFill>
              </a:rPr>
              <a:t> </a:t>
            </a:r>
            <a:r>
              <a:rPr lang="en-US" altLang="vi-VN" sz="2800" b="1" dirty="0" err="1" smtClean="0">
                <a:solidFill>
                  <a:srgbClr val="C00000"/>
                </a:solidFill>
              </a:rPr>
              <a:t>và</a:t>
            </a:r>
            <a:r>
              <a:rPr lang="en-US" altLang="vi-VN" sz="2800" b="1" dirty="0" smtClean="0">
                <a:solidFill>
                  <a:srgbClr val="C00000"/>
                </a:solidFill>
              </a:rPr>
              <a:t> </a:t>
            </a:r>
            <a:r>
              <a:rPr lang="en-US" altLang="vi-VN" sz="2800" b="1" dirty="0" err="1" smtClean="0">
                <a:solidFill>
                  <a:srgbClr val="C00000"/>
                </a:solidFill>
              </a:rPr>
              <a:t>có</a:t>
            </a:r>
            <a:r>
              <a:rPr lang="en-US" altLang="vi-VN" sz="2800" b="1" dirty="0" smtClean="0">
                <a:solidFill>
                  <a:srgbClr val="C00000"/>
                </a:solidFill>
              </a:rPr>
              <a:t> </a:t>
            </a:r>
            <a:r>
              <a:rPr lang="en-US" altLang="vi-VN" sz="2800" b="1" dirty="0" err="1" smtClean="0">
                <a:solidFill>
                  <a:srgbClr val="C00000"/>
                </a:solidFill>
              </a:rPr>
              <a:t>trách</a:t>
            </a:r>
            <a:r>
              <a:rPr lang="en-US" altLang="vi-VN" sz="2800" b="1" dirty="0" smtClean="0">
                <a:solidFill>
                  <a:srgbClr val="C00000"/>
                </a:solidFill>
              </a:rPr>
              <a:t> </a:t>
            </a:r>
            <a:r>
              <a:rPr lang="en-US" altLang="vi-VN" sz="2800" b="1" dirty="0" err="1" smtClean="0">
                <a:solidFill>
                  <a:srgbClr val="C00000"/>
                </a:solidFill>
              </a:rPr>
              <a:t>nhiệm</a:t>
            </a:r>
            <a:r>
              <a:rPr lang="en-US" altLang="vi-VN" sz="2800" b="1" dirty="0" smtClean="0">
                <a:solidFill>
                  <a:srgbClr val="C00000"/>
                </a:solidFill>
              </a:rPr>
              <a:t> </a:t>
            </a:r>
            <a:r>
              <a:rPr lang="en-US" altLang="vi-VN" sz="2800" b="1" dirty="0" err="1" smtClean="0">
                <a:solidFill>
                  <a:srgbClr val="C00000"/>
                </a:solidFill>
              </a:rPr>
              <a:t>tạo</a:t>
            </a:r>
            <a:r>
              <a:rPr lang="en-US" altLang="vi-VN" sz="2800" b="1" dirty="0" smtClean="0">
                <a:solidFill>
                  <a:srgbClr val="C00000"/>
                </a:solidFill>
              </a:rPr>
              <a:t> </a:t>
            </a:r>
            <a:r>
              <a:rPr lang="en-US" altLang="vi-VN" sz="2800" b="1" dirty="0" err="1" smtClean="0">
                <a:solidFill>
                  <a:srgbClr val="C00000"/>
                </a:solidFill>
              </a:rPr>
              <a:t>điều</a:t>
            </a:r>
            <a:r>
              <a:rPr lang="en-US" altLang="vi-VN" sz="2800" b="1" dirty="0" smtClean="0">
                <a:solidFill>
                  <a:srgbClr val="C00000"/>
                </a:solidFill>
              </a:rPr>
              <a:t> </a:t>
            </a:r>
            <a:r>
              <a:rPr lang="en-US" altLang="vi-VN" sz="2800" b="1" dirty="0" err="1" smtClean="0">
                <a:solidFill>
                  <a:srgbClr val="C00000"/>
                </a:solidFill>
              </a:rPr>
              <a:t>kiện</a:t>
            </a:r>
            <a:r>
              <a:rPr lang="en-US" altLang="vi-VN" sz="2800" b="1" dirty="0">
                <a:solidFill>
                  <a:srgbClr val="C00000"/>
                </a:solidFill>
              </a:rPr>
              <a:t> </a:t>
            </a:r>
            <a:r>
              <a:rPr lang="en-US" altLang="vi-VN" sz="2800" b="1" dirty="0" err="1" smtClean="0">
                <a:solidFill>
                  <a:srgbClr val="C00000"/>
                </a:solidFill>
              </a:rPr>
              <a:t>và</a:t>
            </a:r>
            <a:r>
              <a:rPr lang="en-US" altLang="vi-VN" sz="2800" b="1" dirty="0" smtClean="0">
                <a:solidFill>
                  <a:srgbClr val="C00000"/>
                </a:solidFill>
              </a:rPr>
              <a:t> </a:t>
            </a:r>
            <a:r>
              <a:rPr lang="en-US" altLang="vi-VN" sz="2800" b="1" dirty="0" err="1" smtClean="0">
                <a:solidFill>
                  <a:srgbClr val="C00000"/>
                </a:solidFill>
              </a:rPr>
              <a:t>giúp</a:t>
            </a:r>
            <a:r>
              <a:rPr lang="en-US" altLang="vi-VN" sz="2800" b="1" dirty="0" smtClean="0">
                <a:solidFill>
                  <a:srgbClr val="C00000"/>
                </a:solidFill>
              </a:rPr>
              <a:t> </a:t>
            </a:r>
            <a:r>
              <a:rPr lang="en-US" altLang="vi-VN" sz="2800" b="1" dirty="0" err="1" smtClean="0">
                <a:solidFill>
                  <a:srgbClr val="C00000"/>
                </a:solidFill>
              </a:rPr>
              <a:t>đỡ</a:t>
            </a:r>
            <a:r>
              <a:rPr lang="en-US" altLang="vi-VN" sz="2800" b="1" dirty="0" smtClean="0">
                <a:solidFill>
                  <a:srgbClr val="C00000"/>
                </a:solidFill>
              </a:rPr>
              <a:t> </a:t>
            </a:r>
            <a:r>
              <a:rPr lang="en-US" altLang="vi-VN" sz="2800" b="1" dirty="0" err="1" smtClean="0">
                <a:solidFill>
                  <a:srgbClr val="C00000"/>
                </a:solidFill>
              </a:rPr>
              <a:t>để</a:t>
            </a:r>
            <a:r>
              <a:rPr lang="en-US" altLang="vi-VN" sz="2800" b="1" dirty="0" smtClean="0">
                <a:solidFill>
                  <a:srgbClr val="C00000"/>
                </a:solidFill>
              </a:rPr>
              <a:t> UBND </a:t>
            </a:r>
            <a:r>
              <a:rPr lang="en-US" altLang="vi-VN" sz="2800" b="1" dirty="0" err="1" smtClean="0">
                <a:solidFill>
                  <a:srgbClr val="C00000"/>
                </a:solidFill>
              </a:rPr>
              <a:t>phường</a:t>
            </a:r>
            <a:r>
              <a:rPr lang="en-US" altLang="vi-VN" sz="2800" b="1" dirty="0">
                <a:solidFill>
                  <a:srgbClr val="C00000"/>
                </a:solidFill>
              </a:rPr>
              <a:t>,</a:t>
            </a:r>
            <a:r>
              <a:rPr lang="en-US" altLang="vi-VN" sz="2800" b="1" dirty="0" smtClean="0">
                <a:solidFill>
                  <a:srgbClr val="C00000"/>
                </a:solidFill>
              </a:rPr>
              <a:t> </a:t>
            </a:r>
            <a:r>
              <a:rPr lang="en-US" altLang="vi-VN" sz="2800" b="1" dirty="0" err="1" smtClean="0">
                <a:solidFill>
                  <a:srgbClr val="C00000"/>
                </a:solidFill>
              </a:rPr>
              <a:t>xã</a:t>
            </a:r>
            <a:r>
              <a:rPr lang="en-US" altLang="vi-VN" sz="2800" b="1" dirty="0">
                <a:solidFill>
                  <a:srgbClr val="C00000"/>
                </a:solidFill>
              </a:rPr>
              <a:t> </a:t>
            </a:r>
            <a:r>
              <a:rPr lang="en-US" altLang="vi-VN" sz="2800" b="1" dirty="0" err="1" smtClean="0">
                <a:solidFill>
                  <a:srgbClr val="C00000"/>
                </a:solidFill>
              </a:rPr>
              <a:t>hoàn</a:t>
            </a:r>
            <a:r>
              <a:rPr lang="en-US" altLang="vi-VN" sz="2800" b="1" dirty="0" smtClean="0">
                <a:solidFill>
                  <a:srgbClr val="C00000"/>
                </a:solidFill>
              </a:rPr>
              <a:t> </a:t>
            </a:r>
            <a:r>
              <a:rPr lang="en-US" altLang="vi-VN" sz="2800" b="1" dirty="0" err="1" smtClean="0">
                <a:solidFill>
                  <a:srgbClr val="C00000"/>
                </a:solidFill>
              </a:rPr>
              <a:t>thành</a:t>
            </a:r>
            <a:r>
              <a:rPr lang="en-US" altLang="vi-VN" sz="2800" b="1" dirty="0" smtClean="0">
                <a:solidFill>
                  <a:srgbClr val="C00000"/>
                </a:solidFill>
              </a:rPr>
              <a:t> </a:t>
            </a:r>
            <a:r>
              <a:rPr lang="en-US" altLang="vi-VN" sz="2800" b="1" dirty="0" err="1" smtClean="0">
                <a:solidFill>
                  <a:srgbClr val="C00000"/>
                </a:solidFill>
              </a:rPr>
              <a:t>nhiệm</a:t>
            </a:r>
            <a:r>
              <a:rPr lang="en-US" altLang="vi-VN" sz="2800" b="1" dirty="0" smtClean="0">
                <a:solidFill>
                  <a:srgbClr val="C00000"/>
                </a:solidFill>
              </a:rPr>
              <a:t> </a:t>
            </a:r>
            <a:r>
              <a:rPr lang="en-US" altLang="vi-VN" sz="2800" b="1" dirty="0" err="1" smtClean="0">
                <a:solidFill>
                  <a:srgbClr val="C00000"/>
                </a:solidFill>
              </a:rPr>
              <a:t>vụ</a:t>
            </a:r>
            <a:r>
              <a:rPr lang="en-US" altLang="vi-VN" sz="2800" b="1" dirty="0" smtClean="0">
                <a:solidFill>
                  <a:srgbClr val="C00000"/>
                </a:solidFill>
              </a:rPr>
              <a:t>.</a:t>
            </a:r>
            <a:endParaRPr lang="en-US" altLang="vi-VN" sz="2800" b="1" dirty="0">
              <a:solidFill>
                <a:srgbClr val="C00000"/>
              </a:solidFill>
            </a:endParaRPr>
          </a:p>
        </p:txBody>
      </p:sp>
      <p:pic>
        <p:nvPicPr>
          <p:cNvPr id="16" name="Picture 7" descr="zeichen9"/>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888433" y="295672"/>
            <a:ext cx="1108364" cy="78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2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210916&quot;&gt;&lt;property id=&quot;20148&quot; value=&quot;5&quot;/&gt;&lt;property id=&quot;20300&quot; value=&quot;Slide 1&quot;/&gt;&lt;property id=&quot;20307&quot; value=&quot;329&quot;/&gt;&lt;/object&gt;&lt;object type=&quot;3&quot; unique_id=&quot;210917&quot;&gt;&lt;property id=&quot;20148&quot; value=&quot;5&quot;/&gt;&lt;property id=&quot;20300&quot; value=&quot;Slide 2 - &amp;quot;       &amp;quot;&quot;/&gt;&lt;property id=&quot;20307&quot; value=&quot;330&quot;/&gt;&lt;/object&gt;&lt;object type=&quot;3&quot; unique_id=&quot;210918&quot;&gt;&lt;property id=&quot;20148&quot; value=&quot;5&quot;/&gt;&lt;property id=&quot;20300&quot; value=&quot;Slide 3 - &amp;quot;       &amp;quot;&quot;/&gt;&lt;property id=&quot;20307&quot; value=&quot;332&quot;/&gt;&lt;/object&gt;&lt;object type=&quot;3&quot; unique_id=&quot;210919&quot;&gt;&lt;property id=&quot;20148&quot; value=&quot;5&quot;/&gt;&lt;property id=&quot;20300&quot; value=&quot;Slide 4 - &amp;quot;       &amp;quot;&quot;/&gt;&lt;property id=&quot;20307&quot; value=&quot;336&quot;/&gt;&lt;/object&gt;&lt;object type=&quot;3&quot; unique_id=&quot;210920&quot;&gt;&lt;property id=&quot;20148&quot; value=&quot;5&quot;/&gt;&lt;property id=&quot;20300&quot; value=&quot;Slide 5 - &amp;quot;        &amp;quot;&quot;/&gt;&lt;property id=&quot;20307&quot; value=&quot;335&quot;/&gt;&lt;/object&gt;&lt;object type=&quot;3&quot; unique_id=&quot;210921&quot;&gt;&lt;property id=&quot;20148&quot; value=&quot;5&quot;/&gt;&lt;property id=&quot;20300&quot; value=&quot;Slide 6 - &amp;quot;       &amp;quot;&quot;/&gt;&lt;property id=&quot;20307&quot; value=&quot;340&quot;/&gt;&lt;/object&gt;&lt;object type=&quot;3&quot; unique_id=&quot;210922&quot;&gt;&lt;property id=&quot;20148&quot; value=&quot;5&quot;/&gt;&lt;property id=&quot;20300&quot; value=&quot;Slide 7 - &amp;quot;       &amp;quot;&quot;/&gt;&lt;property id=&quot;20307&quot; value=&quot;339&quot;/&gt;&lt;/object&gt;&lt;object type=&quot;3&quot; unique_id=&quot;210923&quot;&gt;&lt;property id=&quot;20148&quot; value=&quot;5&quot;/&gt;&lt;property id=&quot;20300&quot; value=&quot;Slide 8 - &amp;quot;       &amp;quot;&quot;/&gt;&lt;property id=&quot;20307&quot; value=&quot;338&quot;/&gt;&lt;/object&gt;&lt;object type=&quot;3&quot; unique_id=&quot;210924&quot;&gt;&lt;property id=&quot;20148&quot; value=&quot;5&quot;/&gt;&lt;property id=&quot;20300&quot; value=&quot;Slide 9 - &amp;quot;       &amp;quot;&quot;/&gt;&lt;property id=&quot;20307&quot; value=&quot;337&quot;/&gt;&lt;/object&gt;&lt;object type=&quot;3&quot; unique_id=&quot;210925&quot;&gt;&lt;property id=&quot;20148&quot; value=&quot;5&quot;/&gt;&lt;property id=&quot;20300&quot; value=&quot;Slide 10 - &amp;quot;       &amp;quot;&quot;/&gt;&lt;property id=&quot;20307&quot; value=&quot;341&quot;/&gt;&lt;/object&gt;&lt;object type=&quot;3&quot; unique_id=&quot;210926&quot;&gt;&lt;property id=&quot;20148&quot; value=&quot;5&quot;/&gt;&lt;property id=&quot;20300&quot; value=&quot;Slide 11 - &amp;quot;       &amp;quot;&quot;/&gt;&lt;property id=&quot;20307&quot; value=&quot;345&quot;/&gt;&lt;/object&gt;&lt;object type=&quot;3&quot; unique_id=&quot;210927&quot;&gt;&lt;property id=&quot;20148&quot; value=&quot;5&quot;/&gt;&lt;property id=&quot;20300&quot; value=&quot;Slide 12 - &amp;quot;       &amp;quot;&quot;/&gt;&lt;property id=&quot;20307&quot; value=&quot;344&quot;/&gt;&lt;/object&gt;&lt;object type=&quot;3&quot; unique_id=&quot;210928&quot;&gt;&lt;property id=&quot;20148&quot; value=&quot;5&quot;/&gt;&lt;property id=&quot;20300&quot; value=&quot;Slide 13 - &amp;quot;       &amp;quot;&quot;/&gt;&lt;property id=&quot;20307&quot; value=&quot;343&quot;/&gt;&lt;/object&gt;&lt;object type=&quot;3&quot; unique_id=&quot;210929&quot;&gt;&lt;property id=&quot;20148&quot; value=&quot;5&quot;/&gt;&lt;property id=&quot;20300&quot; value=&quot;Slide 14 - &amp;quot;       &amp;quot;&quot;/&gt;&lt;property id=&quot;20307&quot; value=&quot;349&quot;/&gt;&lt;/object&gt;&lt;object type=&quot;3&quot; unique_id=&quot;210930&quot;&gt;&lt;property id=&quot;20148&quot; value=&quot;5&quot;/&gt;&lt;property id=&quot;20300&quot; value=&quot;Slide 15 - &amp;quot;       &amp;quot;&quot;/&gt;&lt;property id=&quot;20307&quot; value=&quot;348&quot;/&gt;&lt;/object&gt;&lt;object type=&quot;3&quot; unique_id=&quot;210931&quot;&gt;&lt;property id=&quot;20148&quot; value=&quot;5&quot;/&gt;&lt;property id=&quot;20300&quot; value=&quot;Slide 16 - &amp;quot;       &amp;quot;&quot;/&gt;&lt;property id=&quot;20307&quot; value=&quot;350&quot;/&gt;&lt;/object&gt;&lt;object type=&quot;3&quot; unique_id=&quot;210932&quot;&gt;&lt;property id=&quot;20148&quot; value=&quot;5&quot;/&gt;&lt;property id=&quot;20300&quot; value=&quot;Slide 17 - &amp;quot;      &amp;quot;&quot;/&gt;&lt;property id=&quot;20307&quot; value=&quot;347&quot;/&gt;&lt;/object&gt;&lt;object type=&quot;3&quot; unique_id=&quot;210933&quot;&gt;&lt;property id=&quot;20148&quot; value=&quot;5&quot;/&gt;&lt;property id=&quot;20300&quot; value=&quot;Slide 18 - &amp;quot;       &amp;quot;&quot;/&gt;&lt;property id=&quot;20307&quot; value=&quot;358&quot;/&gt;&lt;/object&gt;&lt;object type=&quot;3&quot; unique_id=&quot;210934&quot;&gt;&lt;property id=&quot;20148&quot; value=&quot;5&quot;/&gt;&lt;property id=&quot;20300&quot; value=&quot;Slide 19 - &amp;quot;       &amp;quot;&quot;/&gt;&lt;property id=&quot;20307&quot; value=&quot;373&quot;/&gt;&lt;/object&gt;&lt;object type=&quot;3&quot; unique_id=&quot;210935&quot;&gt;&lt;property id=&quot;20148&quot; value=&quot;5&quot;/&gt;&lt;property id=&quot;20300&quot; value=&quot;Slide 20 - &amp;quot;       &amp;quot;&quot;/&gt;&lt;property id=&quot;20307&quot; value=&quot;372&quot;/&gt;&lt;/object&gt;&lt;object type=&quot;3&quot; unique_id=&quot;210936&quot;&gt;&lt;property id=&quot;20148&quot; value=&quot;5&quot;/&gt;&lt;property id=&quot;20300&quot; value=&quot;Slide 21 - &amp;quot;       &amp;quot;&quot;/&gt;&lt;property id=&quot;20307&quot; value=&quot;371&quot;/&gt;&lt;/object&gt;&lt;object type=&quot;3&quot; unique_id=&quot;210937&quot;&gt;&lt;property id=&quot;20148&quot; value=&quot;5&quot;/&gt;&lt;property id=&quot;20300&quot; value=&quot;Slide 22 - &amp;quot;       &amp;quot;&quot;/&gt;&lt;property id=&quot;20307&quot; value=&quot;370&quot;/&gt;&lt;/object&gt;&lt;object type=&quot;3&quot; unique_id=&quot;210955&quot;&gt;&lt;property id=&quot;20148&quot; value=&quot;5&quot;/&gt;&lt;property id=&quot;20300&quot; value=&quot;Slide 29&quot;/&gt;&lt;property id=&quot;20307&quot; value=&quot;351&quot;/&gt;&lt;/object&gt;&lt;object type=&quot;3&quot; unique_id=&quot;211065&quot;&gt;&lt;property id=&quot;20148&quot; value=&quot;5&quot;/&gt;&lt;property id=&quot;20300&quot; value=&quot;Slide 23 - &amp;quot;       &amp;quot;&quot;/&gt;&lt;property id=&quot;20307&quot; value=&quot;374&quot;/&gt;&lt;/object&gt;&lt;object type=&quot;3&quot; unique_id=&quot;211066&quot;&gt;&lt;property id=&quot;20148&quot; value=&quot;5&quot;/&gt;&lt;property id=&quot;20300&quot; value=&quot;Slide 24 - &amp;quot;       &amp;quot;&quot;/&gt;&lt;property id=&quot;20307&quot; value=&quot;378&quot;/&gt;&lt;/object&gt;&lt;object type=&quot;3&quot; unique_id=&quot;211067&quot;&gt;&lt;property id=&quot;20148&quot; value=&quot;5&quot;/&gt;&lt;property id=&quot;20300&quot; value=&quot;Slide 25 - &amp;quot;       &amp;quot;&quot;/&gt;&lt;property id=&quot;20307&quot; value=&quot;379&quot;/&gt;&lt;/object&gt;&lt;object type=&quot;3&quot; unique_id=&quot;211068&quot;&gt;&lt;property id=&quot;20148&quot; value=&quot;5&quot;/&gt;&lt;property id=&quot;20300&quot; value=&quot;Slide 26 - &amp;quot;        &amp;quot;&quot;/&gt;&lt;property id=&quot;20307&quot; value=&quot;380&quot;/&gt;&lt;/object&gt;&lt;object type=&quot;3&quot; unique_id=&quot;211069&quot;&gt;&lt;property id=&quot;20148&quot; value=&quot;5&quot;/&gt;&lt;property id=&quot;20300&quot; value=&quot;Slide 27 - &amp;quot;       &amp;quot;&quot;/&gt;&lt;property id=&quot;20307&quot; value=&quot;377&quot;/&gt;&lt;/object&gt;&lt;object type=&quot;3&quot; unique_id=&quot;211288&quot;&gt;&lt;property id=&quot;20148&quot; value=&quot;5&quot;/&gt;&lt;property id=&quot;20300&quot; value=&quot;Slide 28 - &amp;quot;       &amp;quot;&quot;/&gt;&lt;property id=&quot;20307&quot; value=&quot;381&quot;/&gt;&lt;/object&gt;&lt;/object&gt;&lt;object type=&quot;8&quot; unique_id=&quot;10040&quot;&gt;&lt;/object&gt;&lt;/object&gt;&lt;/database&gt;"/>
  <p:tag name="SECTOMILLISECCONVERTED" val="1"/>
  <p:tag name="INKNOELEADERBOARD" val="-511723448"/>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A58E4D7C-C14C-4B9F-A970-83E5233C1580}&quot;/&gt;&lt;isInvalidForFieldText val=&quot;0&quot;/&gt;&lt;Image&gt;&lt;filename val=&quot;C:\Users\HUONG\AppData\Local\Temp\PR\data\asimages\{A58E4D7C-C14C-4B9F-A970-83E5233C1580}.png&quot;/&gt;&lt;left val=&quot;123&quot;/&gt;&lt;top val=&quot;111&quot;/&gt;&lt;width val=&quot;105&quot;/&gt;&lt;height val=&quot;74&quot;/&gt;&lt;hasText val=&quot;1&quot;/&gt;&lt;/Image&gt;&lt;/ThreeDShape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1849</Words>
  <Application>Microsoft Office PowerPoint</Application>
  <PresentationFormat>On-screen Show (4:3)</PresentationFormat>
  <Paragraphs>162</Paragraphs>
  <Slides>29</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Default Design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fgf</dc:title>
  <dc:creator>User</dc:creator>
  <cp:lastModifiedBy>Admin</cp:lastModifiedBy>
  <cp:revision>189</cp:revision>
  <cp:lastPrinted>2022-02-11T03:29:37Z</cp:lastPrinted>
  <dcterms:created xsi:type="dcterms:W3CDTF">2002-01-01T14:11:16Z</dcterms:created>
  <dcterms:modified xsi:type="dcterms:W3CDTF">2022-02-11T03:30:05Z</dcterms:modified>
</cp:coreProperties>
</file>